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emf" ContentType="image/x-emf"/>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embeddings/oleObject1.bin" ContentType="application/vnd.openxmlformats-officedocument.oleObject"/>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 id="2147483674" r:id="rId3"/>
    <p:sldMasterId id="2147483690" r:id="rId4"/>
  </p:sldMasterIdLst>
  <p:notesMasterIdLst>
    <p:notesMasterId r:id="rId21"/>
  </p:notesMasterIdLst>
  <p:sldIdLst>
    <p:sldId id="290" r:id="rId5"/>
    <p:sldId id="271" r:id="rId6"/>
    <p:sldId id="294" r:id="rId7"/>
    <p:sldId id="276" r:id="rId8"/>
    <p:sldId id="280" r:id="rId9"/>
    <p:sldId id="277" r:id="rId10"/>
    <p:sldId id="291" r:id="rId11"/>
    <p:sldId id="279" r:id="rId12"/>
    <p:sldId id="284" r:id="rId13"/>
    <p:sldId id="297" r:id="rId14"/>
    <p:sldId id="293" r:id="rId15"/>
    <p:sldId id="298" r:id="rId16"/>
    <p:sldId id="282" r:id="rId17"/>
    <p:sldId id="283" r:id="rId18"/>
    <p:sldId id="263" r:id="rId19"/>
    <p:sldId id="289" r:id="rId20"/>
  </p:sldIdLst>
  <p:sldSz cx="9144000" cy="6858000" type="screen4x3"/>
  <p:notesSz cx="6858000" cy="9144000"/>
  <p:defaultText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clrMode="gray"/>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9816" autoAdjust="0"/>
  </p:normalViewPr>
  <p:slideViewPr>
    <p:cSldViewPr snapToGrid="0" snapToObjects="1">
      <p:cViewPr>
        <p:scale>
          <a:sx n="75" d="100"/>
          <a:sy n="75" d="100"/>
        </p:scale>
        <p:origin x="-1280" y="-888"/>
      </p:cViewPr>
      <p:guideLst>
        <p:guide orient="horz" pos="2160"/>
        <p:guide pos="2880"/>
      </p:guideLst>
    </p:cSldViewPr>
  </p:slideViewPr>
  <p:notesTextViewPr>
    <p:cViewPr>
      <p:scale>
        <a:sx n="100" d="100"/>
        <a:sy n="100" d="100"/>
      </p:scale>
      <p:origin x="0" y="0"/>
    </p:cViewPr>
  </p:notesTextViewPr>
  <p:sorterViewPr>
    <p:cViewPr>
      <p:scale>
        <a:sx n="150" d="100"/>
        <a:sy n="150"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20" Type="http://schemas.openxmlformats.org/officeDocument/2006/relationships/slide" Target="slides/slide16.xml"/><Relationship Id="rId21" Type="http://schemas.openxmlformats.org/officeDocument/2006/relationships/notesMaster" Target="notesMasters/notesMaster1.xml"/><Relationship Id="rId22" Type="http://schemas.openxmlformats.org/officeDocument/2006/relationships/printerSettings" Target="printerSettings/printerSettings1.bin"/><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3.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7E57530-50FF-A54E-A48C-3D7EB8E2D6A0}" type="datetimeFigureOut">
              <a:rPr lang="it-IT" smtClean="0"/>
              <a:t>26/10/16</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Fare clic per modificare gli stili del testo dello schema</a:t>
            </a:r>
          </a:p>
          <a:p>
            <a:pPr lvl="1"/>
            <a:r>
              <a:rPr lang="en-US" smtClean="0"/>
              <a:t>Secondo livello</a:t>
            </a:r>
          </a:p>
          <a:p>
            <a:pPr lvl="2"/>
            <a:r>
              <a:rPr lang="en-US" smtClean="0"/>
              <a:t>Terzo livello</a:t>
            </a:r>
          </a:p>
          <a:p>
            <a:pPr lvl="3"/>
            <a:r>
              <a:rPr lang="en-US" smtClean="0"/>
              <a:t>Quarto livello</a:t>
            </a:r>
          </a:p>
          <a:p>
            <a:pPr lvl="4"/>
            <a:r>
              <a:rPr lang="en-US" smtClean="0"/>
              <a:t>Quinto livello</a:t>
            </a:r>
            <a:endParaRPr lang="it-IT"/>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29A8974-1867-5B4F-88B9-715E4145FE0D}" type="slidenum">
              <a:rPr lang="it-IT" smtClean="0"/>
              <a:t>‹n.›</a:t>
            </a:fld>
            <a:endParaRPr lang="it-IT"/>
          </a:p>
        </p:txBody>
      </p:sp>
    </p:spTree>
    <p:extLst>
      <p:ext uri="{BB962C8B-B14F-4D97-AF65-F5344CB8AC3E}">
        <p14:creationId xmlns:p14="http://schemas.microsoft.com/office/powerpoint/2010/main" val="344686634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Rot="1" noChangeAspect="1" noChangeArrowheads="1" noTextEdit="1"/>
          </p:cNvSpPr>
          <p:nvPr>
            <p:ph type="sldImg"/>
          </p:nvPr>
        </p:nvSpPr>
        <p:spPr>
          <a:xfrm>
            <a:off x="1143000" y="685800"/>
            <a:ext cx="4572000" cy="3429000"/>
          </a:xfrm>
          <a:ln/>
        </p:spPr>
      </p:sp>
      <p:sp>
        <p:nvSpPr>
          <p:cNvPr id="45059" name="Rectangle 3"/>
          <p:cNvSpPr>
            <a:spLocks noGrp="1" noChangeArrowheads="1"/>
          </p:cNvSpPr>
          <p:nvPr>
            <p:ph type="body" idx="1"/>
          </p:nvPr>
        </p:nvSpPr>
        <p:spPr>
          <a:xfrm>
            <a:off x="685958" y="4342722"/>
            <a:ext cx="5486084" cy="411495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it-IT">
              <a:latin typeface="Times New Roman"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2"/>
          <p:cNvSpPr>
            <a:spLocks noGrp="1" noRot="1" noChangeAspect="1" noChangeArrowheads="1" noTextEdit="1"/>
          </p:cNvSpPr>
          <p:nvPr>
            <p:ph type="sldImg"/>
          </p:nvPr>
        </p:nvSpPr>
        <p:spPr>
          <a:ln/>
        </p:spPr>
      </p:sp>
      <p:sp>
        <p:nvSpPr>
          <p:cNvPr id="717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it-IT">
              <a:latin typeface="Times New Roman"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4734F65-375E-A849-8FDA-A9D729D3F3DD}" type="slidenum">
              <a:rPr lang="it-IT">
                <a:solidFill>
                  <a:srgbClr val="000000"/>
                </a:solidFill>
              </a:rPr>
              <a:pPr/>
              <a:t>10</a:t>
            </a:fld>
            <a:endParaRPr lang="it-IT">
              <a:solidFill>
                <a:srgbClr val="000000"/>
              </a:solidFill>
            </a:endParaRPr>
          </a:p>
        </p:txBody>
      </p:sp>
      <p:sp>
        <p:nvSpPr>
          <p:cNvPr id="82946" name="Rectangle 2"/>
          <p:cNvSpPr>
            <a:spLocks noGrp="1" noRot="1" noChangeAspect="1" noChangeArrowheads="1" noTextEdit="1"/>
          </p:cNvSpPr>
          <p:nvPr>
            <p:ph type="sldImg"/>
          </p:nvPr>
        </p:nvSpPr>
        <p:spPr>
          <a:xfrm>
            <a:off x="1703388" y="950913"/>
            <a:ext cx="3581400" cy="2686050"/>
          </a:xfrm>
          <a:ln w="12700" cap="flat"/>
          <a:extLst>
            <a:ext uri="{FAA26D3D-D897-4be2-8F04-BA451C77F1D7}">
              <ma14:placeholderFlag xmlns:ma14="http://schemas.microsoft.com/office/mac/drawingml/2011/main" val="1"/>
            </a:ext>
          </a:extLst>
        </p:spPr>
      </p:sp>
      <p:sp>
        <p:nvSpPr>
          <p:cNvPr id="82947" name="Rectangle 3"/>
          <p:cNvSpPr>
            <a:spLocks noGrp="1" noChangeArrowheads="1"/>
          </p:cNvSpPr>
          <p:nvPr>
            <p:ph type="body" idx="1"/>
          </p:nvPr>
        </p:nvSpPr>
        <p:spPr>
          <a:xfrm>
            <a:off x="600075" y="3683000"/>
            <a:ext cx="5530850" cy="4732338"/>
          </a:xfrm>
          <a:solidFill>
            <a:schemeClr val="accent1"/>
          </a:solidFill>
          <a:ln/>
          <a:extLst>
            <a:ext uri="{91240B29-F687-4f45-9708-019B960494DF}">
              <a14:hiddenLine xmlns:a14="http://schemas.microsoft.com/office/drawing/2010/main" w="12700">
                <a:solidFill>
                  <a:schemeClr val="tx2"/>
                </a:solidFill>
                <a:miter lim="800000"/>
                <a:headEnd/>
                <a:tailEnd/>
              </a14:hiddenLine>
            </a:ext>
          </a:extLst>
        </p:spPr>
        <p:txBody>
          <a:bodyPr lIns="103067" tIns="49972" rIns="103067" bIns="49972"/>
          <a:lstStyle/>
          <a:p>
            <a:r>
              <a:rPr lang="en-US" sz="900" b="1"/>
              <a:t>The presence of prevalent vertebral fractures also significantly increase the risk of future hip fracture.</a:t>
            </a:r>
          </a:p>
          <a:p>
            <a:r>
              <a:rPr lang="en-US" sz="900" b="1"/>
              <a:t>However, while vertebral fractures may quickly lead to subsequent vertebral fractures (within 1 year), these studies show an increase hip fracture risk over 3 to 4 years.</a:t>
            </a:r>
          </a:p>
          <a:p>
            <a:endParaRPr lang="en-US" sz="900" b="1"/>
          </a:p>
          <a:p>
            <a:r>
              <a:rPr lang="en-US" sz="900" b="1"/>
              <a:t>Several studies, as shown in this graph, have demonstrated a 2-4 fold increase in the relative risk of hip fracture for those osteoporosis patients with a prevalent vertebral fracture versus those with no previous vertebral fracture.</a:t>
            </a:r>
          </a:p>
          <a:p>
            <a:endParaRPr lang="en-US" sz="900" b="1"/>
          </a:p>
          <a:p>
            <a:r>
              <a:rPr lang="en-US" sz="900" b="1"/>
              <a:t>Therefore, vertebral fractures lead to further spinal fractures and to hip fractures.  One important way to reduce the risk for hip fractures is to reduce the risk for vertebral fractures.</a:t>
            </a:r>
          </a:p>
          <a:p>
            <a:endParaRPr lang="en-US" sz="900" b="1"/>
          </a:p>
          <a:p>
            <a:r>
              <a:rPr lang="en-US" sz="900" b="1"/>
              <a:t>Additional information:</a:t>
            </a:r>
          </a:p>
          <a:p>
            <a:r>
              <a:rPr lang="en-US" sz="900" b="1"/>
              <a:t>The most recent of these studies was published by Ismail and colleagues.  In this study, 6788 women aged 50 years and over were recruited from 31 European centers and followed for a median of 3 years.  All subjects had a baseline radiograph.  Vertebral fractures were a strong predictor of hip fractures over 3 years (relative risk= 4.5).</a:t>
            </a:r>
          </a:p>
          <a:p>
            <a:endParaRPr lang="en-US" sz="900" b="1"/>
          </a:p>
          <a:p>
            <a:r>
              <a:rPr lang="en-US" sz="900" b="1"/>
              <a:t>References:</a:t>
            </a:r>
          </a:p>
          <a:p>
            <a:pPr>
              <a:spcBef>
                <a:spcPct val="0"/>
              </a:spcBef>
            </a:pPr>
            <a:r>
              <a:rPr lang="en-US" sz="900" b="1"/>
              <a:t>Melton et al., Vertebral fractures predict subsequent fractures,  Osteoporos Int 1999; 10:  214-221.</a:t>
            </a:r>
          </a:p>
          <a:p>
            <a:pPr>
              <a:spcBef>
                <a:spcPct val="0"/>
              </a:spcBef>
            </a:pPr>
            <a:r>
              <a:rPr lang="en-US" sz="900" b="1"/>
              <a:t>Gunnes et al., How well can a previous fracture indicate a new fracture? A questionnaire study of 29,802 postmenopausal women, Acta Orthop Scand 1998; 69(5): 508-512.</a:t>
            </a:r>
          </a:p>
          <a:p>
            <a:pPr>
              <a:spcBef>
                <a:spcPct val="0"/>
              </a:spcBef>
            </a:pPr>
            <a:r>
              <a:rPr lang="en-US" sz="900" b="1"/>
              <a:t>Black et al., Prevalent vertebral deformities predict hip fractures and new vertebral deformities but not wrist fractures. Study of Osteoporotic Fractures Research Group, JBMR 1999; 14: 821-828.</a:t>
            </a:r>
          </a:p>
          <a:p>
            <a:pPr>
              <a:spcBef>
                <a:spcPct val="0"/>
              </a:spcBef>
            </a:pPr>
            <a:r>
              <a:rPr lang="en-US" sz="900" b="1"/>
              <a:t>Ismail et al., Prevalent vertebral deformity predicts incident hip though not distal forearm fracture: results from the European Prospective Osteoporosis Study, Osteoporosis Int 2001; 12:  85-90.</a:t>
            </a:r>
          </a:p>
          <a:p>
            <a:endParaRPr lang="en-US" sz="900" b="1"/>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700" b="1">
                <a:solidFill>
                  <a:schemeClr val="tx1"/>
                </a:solidFill>
                <a:latin typeface="Arial" charset="0"/>
                <a:ea typeface="ＭＳ Ｐゴシック" charset="0"/>
              </a:defRPr>
            </a:lvl1pPr>
            <a:lvl2pPr marL="719993" indent="-276920">
              <a:defRPr sz="2700" b="1">
                <a:solidFill>
                  <a:schemeClr val="tx1"/>
                </a:solidFill>
                <a:latin typeface="Arial" charset="0"/>
                <a:ea typeface="ＭＳ Ｐゴシック" charset="0"/>
              </a:defRPr>
            </a:lvl2pPr>
            <a:lvl3pPr marL="1107681" indent="-221536">
              <a:defRPr sz="2700" b="1">
                <a:solidFill>
                  <a:schemeClr val="tx1"/>
                </a:solidFill>
                <a:latin typeface="Arial" charset="0"/>
                <a:ea typeface="ＭＳ Ｐゴシック" charset="0"/>
              </a:defRPr>
            </a:lvl3pPr>
            <a:lvl4pPr marL="1550754" indent="-221536">
              <a:defRPr sz="2700" b="1">
                <a:solidFill>
                  <a:schemeClr val="tx1"/>
                </a:solidFill>
                <a:latin typeface="Arial" charset="0"/>
                <a:ea typeface="ＭＳ Ｐゴシック" charset="0"/>
              </a:defRPr>
            </a:lvl4pPr>
            <a:lvl5pPr marL="1993826" indent="-221536">
              <a:defRPr sz="2700" b="1">
                <a:solidFill>
                  <a:schemeClr val="tx1"/>
                </a:solidFill>
                <a:latin typeface="Arial" charset="0"/>
                <a:ea typeface="ＭＳ Ｐゴシック" charset="0"/>
              </a:defRPr>
            </a:lvl5pPr>
            <a:lvl6pPr marL="2436899" indent="-221536" eaLnBrk="0" fontAlgn="base" hangingPunct="0">
              <a:spcBef>
                <a:spcPct val="0"/>
              </a:spcBef>
              <a:spcAft>
                <a:spcPct val="0"/>
              </a:spcAft>
              <a:defRPr sz="2700" b="1">
                <a:solidFill>
                  <a:schemeClr val="tx1"/>
                </a:solidFill>
                <a:latin typeface="Arial" charset="0"/>
                <a:ea typeface="ＭＳ Ｐゴシック" charset="0"/>
              </a:defRPr>
            </a:lvl6pPr>
            <a:lvl7pPr marL="2879971" indent="-221536" eaLnBrk="0" fontAlgn="base" hangingPunct="0">
              <a:spcBef>
                <a:spcPct val="0"/>
              </a:spcBef>
              <a:spcAft>
                <a:spcPct val="0"/>
              </a:spcAft>
              <a:defRPr sz="2700" b="1">
                <a:solidFill>
                  <a:schemeClr val="tx1"/>
                </a:solidFill>
                <a:latin typeface="Arial" charset="0"/>
                <a:ea typeface="ＭＳ Ｐゴシック" charset="0"/>
              </a:defRPr>
            </a:lvl7pPr>
            <a:lvl8pPr marL="3323044" indent="-221536" eaLnBrk="0" fontAlgn="base" hangingPunct="0">
              <a:spcBef>
                <a:spcPct val="0"/>
              </a:spcBef>
              <a:spcAft>
                <a:spcPct val="0"/>
              </a:spcAft>
              <a:defRPr sz="2700" b="1">
                <a:solidFill>
                  <a:schemeClr val="tx1"/>
                </a:solidFill>
                <a:latin typeface="Arial" charset="0"/>
                <a:ea typeface="ＭＳ Ｐゴシック" charset="0"/>
              </a:defRPr>
            </a:lvl8pPr>
            <a:lvl9pPr marL="3766116" indent="-221536" eaLnBrk="0" fontAlgn="base" hangingPunct="0">
              <a:spcBef>
                <a:spcPct val="0"/>
              </a:spcBef>
              <a:spcAft>
                <a:spcPct val="0"/>
              </a:spcAft>
              <a:defRPr sz="2700" b="1">
                <a:solidFill>
                  <a:schemeClr val="tx1"/>
                </a:solidFill>
                <a:latin typeface="Arial" charset="0"/>
                <a:ea typeface="ＭＳ Ｐゴシック" charset="0"/>
              </a:defRPr>
            </a:lvl9pPr>
          </a:lstStyle>
          <a:p>
            <a:fld id="{C001B0A7-46F9-5A44-A0AA-E51731934AAB}" type="slidenum">
              <a:rPr lang="it-IT" sz="1200"/>
              <a:pPr/>
              <a:t>11</a:t>
            </a:fld>
            <a:endParaRPr lang="it-IT" sz="1200"/>
          </a:p>
        </p:txBody>
      </p:sp>
      <p:sp>
        <p:nvSpPr>
          <p:cNvPr id="157699" name="Rectangle 2"/>
          <p:cNvSpPr>
            <a:spLocks noGrp="1" noRot="1" noChangeAspect="1" noChangeArrowheads="1" noTextEdit="1"/>
          </p:cNvSpPr>
          <p:nvPr>
            <p:ph type="sldImg"/>
          </p:nvPr>
        </p:nvSpPr>
        <p:spPr>
          <a:ln/>
        </p:spPr>
      </p:sp>
      <p:sp>
        <p:nvSpPr>
          <p:cNvPr id="1577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7690" indent="-227690"/>
            <a:r>
              <a:rPr lang="it-IT">
                <a:latin typeface="Times New Roman" charset="0"/>
              </a:rPr>
              <a:t>Mortalità dopo frattura vertebrale o di femore confrontata con quella della popolazione generale. La massima mortalità si osserva al momento della frattura, per poi ridursi nel primo anno e poi aumentare nuovamente ad una velocità simile a quella osservata nella popolazione generale. Ad ogni età la mortalità nei soggetti fratturati è superiore a quella della popolazione di controllo (</a:t>
            </a:r>
            <a:r>
              <a:rPr lang="en-GB">
                <a:latin typeface="Times New Roman" charset="0"/>
              </a:rPr>
              <a:t>Kanis JA, Osteoporos Int 15:108-112, 2004)</a:t>
            </a:r>
            <a:endParaRPr lang="it-IT">
              <a:latin typeface="Times New Roman"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2F01DC4-55D9-4147-A439-1C8DBEB4D388}" type="slidenum">
              <a:rPr lang="it-IT"/>
              <a:pPr/>
              <a:t>12</a:t>
            </a:fld>
            <a:endParaRPr lang="it-IT"/>
          </a:p>
        </p:txBody>
      </p:sp>
      <p:sp>
        <p:nvSpPr>
          <p:cNvPr id="5122" name="Rectangle 2"/>
          <p:cNvSpPr>
            <a:spLocks noRot="1" noChangeArrowheads="1" noTextEdit="1"/>
          </p:cNvSpPr>
          <p:nvPr>
            <p:ph type="sldImg"/>
          </p:nvPr>
        </p:nvSpPr>
        <p:spPr>
          <a:xfrm>
            <a:off x="1095375" y="650875"/>
            <a:ext cx="4635500" cy="3476625"/>
          </a:xfrm>
          <a:ln/>
          <a:extLst>
            <a:ext uri="{FAA26D3D-D897-4be2-8F04-BA451C77F1D7}">
              <ma14:placeholderFlag xmlns:ma14="http://schemas.microsoft.com/office/mac/drawingml/2011/main" val="1"/>
            </a:ext>
          </a:extLst>
        </p:spPr>
      </p:sp>
      <p:sp>
        <p:nvSpPr>
          <p:cNvPr id="5123" name="Rectangle 3"/>
          <p:cNvSpPr>
            <a:spLocks noGrp="1" noChangeArrowheads="1"/>
          </p:cNvSpPr>
          <p:nvPr>
            <p:ph type="body" idx="1"/>
          </p:nvPr>
        </p:nvSpPr>
        <p:spPr>
          <a:xfrm>
            <a:off x="909638" y="4344988"/>
            <a:ext cx="5008562" cy="4125912"/>
          </a:xfrm>
        </p:spPr>
        <p:txBody>
          <a:bodyPr/>
          <a:lstStyle/>
          <a:p>
            <a:pPr>
              <a:lnSpc>
                <a:spcPct val="90000"/>
              </a:lnSpc>
            </a:pPr>
            <a:r>
              <a:rPr lang="it-IT"/>
              <a:t>A total of 2,219 patients</a:t>
            </a:r>
          </a:p>
          <a:p>
            <a:pPr>
              <a:lnSpc>
                <a:spcPct val="90000"/>
              </a:lnSpc>
            </a:pPr>
            <a:r>
              <a:rPr lang="it-IT"/>
              <a:t>were investigated.The investigation was carried out during the period of May–July 2003. It was conducted at 207 orthopedic surgeries all over Italy, following the approval of the local ethical committee.During this period, the doctors were asked to administer a questionnaire to all ambulatory patients who came to their attention with a previous hip osteoporotic fracture. The questionnaire was targeted at obtaining information about: age, sex, height, weight, date of admission to the hospital for the previous hip fracture, length of stay in the hospital, other previous clinical fractures, previous mass measurements (either by DEXA or ultrasound), previous biochemical tests concerning mineral metabolism (that is, calcium, phosphorus, total alkaline phosphatase, and creatinine), treatment with bone-active drugs in the six months before the fracture, treatment after discharge from the hospital, continuous use of the prescribed drugs, pain at the site of hip surgery, and comorbidity.</a:t>
            </a:r>
          </a:p>
          <a:p>
            <a:pPr>
              <a:lnSpc>
                <a:spcPct val="90000"/>
              </a:lnSpc>
            </a:pPr>
            <a:r>
              <a:rPr lang="it-IT"/>
              <a:t>Fig 1 It is interesting to see that 52.8% of patients had never taken any kind of treatment before fracture occurrence, and that this figure reaches 80% if we also include those who had taken only calcium and/or vitamin D. Corresponding proportions after fracture are 22% and 31.3%, respectively.</a:t>
            </a:r>
          </a:p>
          <a:p>
            <a:pPr>
              <a:lnSpc>
                <a:spcPct val="90000"/>
              </a:lnSpc>
            </a:pPr>
            <a:r>
              <a:rPr lang="it-IT"/>
              <a:t>Figure 2 illustrates the distribution of patients by the use of drugs for osteoporosis. Patients have been stratified in relation to the use of drugs before and after fracture. It is important to note that 21.7% of patients stopped treatment after fracture (white box, left); furthermore, 60.6% of patients continued not to take any drugs after fracture (white box, right).</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en-US" smtClean="0"/>
              <a:t>Fare clic per modificare stile</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360FB433-F90A-5C44-96A7-07447D28AB26}" type="datetimeFigureOut">
              <a:rPr lang="it-IT" smtClean="0"/>
              <a:t>26/10/16</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7F91D817-959E-114D-ACF5-29131612EEC7}" type="slidenum">
              <a:rPr lang="it-IT" smtClean="0"/>
              <a:t>‹n.›</a:t>
            </a:fld>
            <a:endParaRPr lang="it-IT"/>
          </a:p>
        </p:txBody>
      </p:sp>
    </p:spTree>
    <p:extLst>
      <p:ext uri="{BB962C8B-B14F-4D97-AF65-F5344CB8AC3E}">
        <p14:creationId xmlns:p14="http://schemas.microsoft.com/office/powerpoint/2010/main" val="13483944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smtClean="0"/>
              <a:t>Fare clic per modificare stile</a:t>
            </a:r>
            <a:endParaRPr lang="it-IT"/>
          </a:p>
        </p:txBody>
      </p:sp>
      <p:sp>
        <p:nvSpPr>
          <p:cNvPr id="3" name="Segnaposto testo verticale 2"/>
          <p:cNvSpPr>
            <a:spLocks noGrp="1"/>
          </p:cNvSpPr>
          <p:nvPr>
            <p:ph type="body" orient="vert" idx="1"/>
          </p:nvPr>
        </p:nvSpPr>
        <p:spPr/>
        <p:txBody>
          <a:bodyPr vert="eaVert"/>
          <a:lstStyle/>
          <a:p>
            <a:pPr lvl="0"/>
            <a:r>
              <a:rPr lang="en-US" smtClean="0"/>
              <a:t>Fare clic per modificare gli stili del testo dello schema</a:t>
            </a:r>
          </a:p>
          <a:p>
            <a:pPr lvl="1"/>
            <a:r>
              <a:rPr lang="en-US" smtClean="0"/>
              <a:t>Secondo livello</a:t>
            </a:r>
          </a:p>
          <a:p>
            <a:pPr lvl="2"/>
            <a:r>
              <a:rPr lang="en-US" smtClean="0"/>
              <a:t>Terzo livello</a:t>
            </a:r>
          </a:p>
          <a:p>
            <a:pPr lvl="3"/>
            <a:r>
              <a:rPr lang="en-US" smtClean="0"/>
              <a:t>Quarto livello</a:t>
            </a:r>
          </a:p>
          <a:p>
            <a:pPr lvl="4"/>
            <a:r>
              <a:rPr lang="en-US" smtClean="0"/>
              <a:t>Quinto livello</a:t>
            </a:r>
            <a:endParaRPr lang="it-IT"/>
          </a:p>
        </p:txBody>
      </p:sp>
      <p:sp>
        <p:nvSpPr>
          <p:cNvPr id="4" name="Segnaposto data 3"/>
          <p:cNvSpPr>
            <a:spLocks noGrp="1"/>
          </p:cNvSpPr>
          <p:nvPr>
            <p:ph type="dt" sz="half" idx="10"/>
          </p:nvPr>
        </p:nvSpPr>
        <p:spPr/>
        <p:txBody>
          <a:bodyPr/>
          <a:lstStyle/>
          <a:p>
            <a:fld id="{360FB433-F90A-5C44-96A7-07447D28AB26}" type="datetimeFigureOut">
              <a:rPr lang="it-IT" smtClean="0"/>
              <a:t>26/10/16</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7F91D817-959E-114D-ACF5-29131612EEC7}" type="slidenum">
              <a:rPr lang="it-IT" smtClean="0"/>
              <a:t>‹n.›</a:t>
            </a:fld>
            <a:endParaRPr lang="it-IT"/>
          </a:p>
        </p:txBody>
      </p:sp>
    </p:spTree>
    <p:extLst>
      <p:ext uri="{BB962C8B-B14F-4D97-AF65-F5344CB8AC3E}">
        <p14:creationId xmlns:p14="http://schemas.microsoft.com/office/powerpoint/2010/main" val="28740045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verticale e testo">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en-US" smtClean="0"/>
              <a:t>Fare clic per modificare stile</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en-US" smtClean="0"/>
              <a:t>Fare clic per modificare gli stili del testo dello schema</a:t>
            </a:r>
          </a:p>
          <a:p>
            <a:pPr lvl="1"/>
            <a:r>
              <a:rPr lang="en-US" smtClean="0"/>
              <a:t>Secondo livello</a:t>
            </a:r>
          </a:p>
          <a:p>
            <a:pPr lvl="2"/>
            <a:r>
              <a:rPr lang="en-US" smtClean="0"/>
              <a:t>Terzo livello</a:t>
            </a:r>
          </a:p>
          <a:p>
            <a:pPr lvl="3"/>
            <a:r>
              <a:rPr lang="en-US" smtClean="0"/>
              <a:t>Quarto livello</a:t>
            </a:r>
          </a:p>
          <a:p>
            <a:pPr lvl="4"/>
            <a:r>
              <a:rPr lang="en-US" smtClean="0"/>
              <a:t>Quinto livello</a:t>
            </a:r>
            <a:endParaRPr lang="it-IT"/>
          </a:p>
        </p:txBody>
      </p:sp>
      <p:sp>
        <p:nvSpPr>
          <p:cNvPr id="4" name="Segnaposto data 3"/>
          <p:cNvSpPr>
            <a:spLocks noGrp="1"/>
          </p:cNvSpPr>
          <p:nvPr>
            <p:ph type="dt" sz="half" idx="10"/>
          </p:nvPr>
        </p:nvSpPr>
        <p:spPr/>
        <p:txBody>
          <a:bodyPr/>
          <a:lstStyle/>
          <a:p>
            <a:fld id="{360FB433-F90A-5C44-96A7-07447D28AB26}" type="datetimeFigureOut">
              <a:rPr lang="it-IT" smtClean="0"/>
              <a:t>26/10/16</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7F91D817-959E-114D-ACF5-29131612EEC7}" type="slidenum">
              <a:rPr lang="it-IT" smtClean="0"/>
              <a:t>‹n.›</a:t>
            </a:fld>
            <a:endParaRPr lang="it-IT"/>
          </a:p>
        </p:txBody>
      </p:sp>
    </p:spTree>
    <p:extLst>
      <p:ext uri="{BB962C8B-B14F-4D97-AF65-F5344CB8AC3E}">
        <p14:creationId xmlns:p14="http://schemas.microsoft.com/office/powerpoint/2010/main" val="42380503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474677" y="2819400"/>
            <a:ext cx="8194675" cy="1143000"/>
          </a:xfrm>
        </p:spPr>
        <p:txBody>
          <a:bodyPr/>
          <a:lstStyle>
            <a:lvl1pPr algn="ctr">
              <a:defRPr sz="4100"/>
            </a:lvl1pPr>
          </a:lstStyle>
          <a:p>
            <a:r>
              <a:rPr lang="en-US"/>
              <a:t>Click to edit Master title style</a:t>
            </a:r>
          </a:p>
        </p:txBody>
      </p:sp>
      <p:sp>
        <p:nvSpPr>
          <p:cNvPr id="5123" name="Rectangle 3"/>
          <p:cNvSpPr>
            <a:spLocks noGrp="1" noChangeArrowheads="1"/>
          </p:cNvSpPr>
          <p:nvPr>
            <p:ph type="subTitle" idx="1"/>
          </p:nvPr>
        </p:nvSpPr>
        <p:spPr>
          <a:xfrm>
            <a:off x="1295409" y="4648200"/>
            <a:ext cx="6602413" cy="685800"/>
          </a:xfrm>
        </p:spPr>
        <p:txBody>
          <a:bodyPr/>
          <a:lstStyle>
            <a:lvl1pPr marL="0" indent="0" algn="ctr">
              <a:buFont typeface="Symbol" pitchFamily="18" charset="2"/>
              <a:buNone/>
              <a:defRPr>
                <a:effectLst>
                  <a:outerShdw blurRad="38100" dist="38100" dir="2700000" algn="tl">
                    <a:srgbClr val="000000"/>
                  </a:outerShdw>
                </a:effectLst>
              </a:defRPr>
            </a:lvl1pPr>
          </a:lstStyle>
          <a:p>
            <a:r>
              <a:rPr lang="en-US"/>
              <a:t>Click to edit Master subtitle style</a:t>
            </a:r>
          </a:p>
        </p:txBody>
      </p:sp>
    </p:spTree>
    <p:extLst>
      <p:ext uri="{BB962C8B-B14F-4D97-AF65-F5344CB8AC3E}">
        <p14:creationId xmlns:p14="http://schemas.microsoft.com/office/powerpoint/2010/main" val="24217340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nSpc>
                <a:spcPct val="95000"/>
              </a:lnSpc>
              <a:defRPr/>
            </a:lvl1p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7"/>
          <p:cNvSpPr>
            <a:spLocks noGrp="1" noChangeArrowheads="1"/>
          </p:cNvSpPr>
          <p:nvPr>
            <p:ph type="ftr" sz="quarter" idx="10"/>
          </p:nvPr>
        </p:nvSpPr>
        <p:spPr/>
        <p:txBody>
          <a:bodyPr/>
          <a:lstStyle>
            <a:lvl1pPr fontAlgn="auto">
              <a:spcBef>
                <a:spcPts val="0"/>
              </a:spcBef>
              <a:spcAft>
                <a:spcPts val="0"/>
              </a:spcAft>
              <a:defRPr b="0">
                <a:latin typeface="+mn-lt"/>
              </a:defRPr>
            </a:lvl1pPr>
          </a:lstStyle>
          <a:p>
            <a:pPr>
              <a:defRPr/>
            </a:pPr>
            <a:endParaRPr lang="en-US">
              <a:latin typeface="Arial"/>
            </a:endParaRPr>
          </a:p>
        </p:txBody>
      </p:sp>
    </p:spTree>
    <p:extLst>
      <p:ext uri="{BB962C8B-B14F-4D97-AF65-F5344CB8AC3E}">
        <p14:creationId xmlns:p14="http://schemas.microsoft.com/office/powerpoint/2010/main" val="17454057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28"/>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7"/>
          <p:cNvSpPr>
            <a:spLocks noGrp="1" noChangeArrowheads="1"/>
          </p:cNvSpPr>
          <p:nvPr>
            <p:ph type="ftr" sz="quarter" idx="10"/>
          </p:nvPr>
        </p:nvSpPr>
        <p:spPr/>
        <p:txBody>
          <a:bodyPr/>
          <a:lstStyle>
            <a:lvl1pPr fontAlgn="auto">
              <a:spcBef>
                <a:spcPts val="0"/>
              </a:spcBef>
              <a:spcAft>
                <a:spcPts val="0"/>
              </a:spcAft>
              <a:defRPr b="0">
                <a:latin typeface="+mn-lt"/>
              </a:defRPr>
            </a:lvl1pPr>
          </a:lstStyle>
          <a:p>
            <a:pPr>
              <a:defRPr/>
            </a:pPr>
            <a:endParaRPr lang="en-US">
              <a:latin typeface="Arial"/>
            </a:endParaRPr>
          </a:p>
        </p:txBody>
      </p:sp>
    </p:spTree>
    <p:extLst>
      <p:ext uri="{BB962C8B-B14F-4D97-AF65-F5344CB8AC3E}">
        <p14:creationId xmlns:p14="http://schemas.microsoft.com/office/powerpoint/2010/main" val="35402641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74677" y="1371600"/>
            <a:ext cx="4021137"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371600"/>
            <a:ext cx="4021138"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7"/>
          <p:cNvSpPr>
            <a:spLocks noGrp="1" noChangeArrowheads="1"/>
          </p:cNvSpPr>
          <p:nvPr>
            <p:ph type="ftr" sz="quarter" idx="10"/>
          </p:nvPr>
        </p:nvSpPr>
        <p:spPr/>
        <p:txBody>
          <a:bodyPr/>
          <a:lstStyle>
            <a:lvl1pPr fontAlgn="auto">
              <a:spcBef>
                <a:spcPts val="0"/>
              </a:spcBef>
              <a:spcAft>
                <a:spcPts val="0"/>
              </a:spcAft>
              <a:defRPr b="0">
                <a:latin typeface="+mn-lt"/>
              </a:defRPr>
            </a:lvl1pPr>
          </a:lstStyle>
          <a:p>
            <a:pPr>
              <a:defRPr/>
            </a:pPr>
            <a:endParaRPr lang="en-US">
              <a:latin typeface="Arial"/>
            </a:endParaRPr>
          </a:p>
        </p:txBody>
      </p:sp>
    </p:spTree>
    <p:extLst>
      <p:ext uri="{BB962C8B-B14F-4D97-AF65-F5344CB8AC3E}">
        <p14:creationId xmlns:p14="http://schemas.microsoft.com/office/powerpoint/2010/main" val="25787319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7"/>
          <p:cNvSpPr>
            <a:spLocks noGrp="1" noChangeArrowheads="1"/>
          </p:cNvSpPr>
          <p:nvPr>
            <p:ph type="ftr" sz="quarter" idx="10"/>
          </p:nvPr>
        </p:nvSpPr>
        <p:spPr/>
        <p:txBody>
          <a:bodyPr/>
          <a:lstStyle>
            <a:lvl1pPr fontAlgn="auto">
              <a:spcBef>
                <a:spcPts val="0"/>
              </a:spcBef>
              <a:spcAft>
                <a:spcPts val="0"/>
              </a:spcAft>
              <a:defRPr b="0">
                <a:latin typeface="+mn-lt"/>
              </a:defRPr>
            </a:lvl1pPr>
          </a:lstStyle>
          <a:p>
            <a:pPr>
              <a:defRPr/>
            </a:pPr>
            <a:endParaRPr lang="en-US">
              <a:latin typeface="Arial"/>
            </a:endParaRPr>
          </a:p>
        </p:txBody>
      </p:sp>
    </p:spTree>
    <p:extLst>
      <p:ext uri="{BB962C8B-B14F-4D97-AF65-F5344CB8AC3E}">
        <p14:creationId xmlns:p14="http://schemas.microsoft.com/office/powerpoint/2010/main" val="757946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7"/>
          <p:cNvSpPr>
            <a:spLocks noGrp="1" noChangeArrowheads="1"/>
          </p:cNvSpPr>
          <p:nvPr>
            <p:ph type="ftr" sz="quarter" idx="10"/>
          </p:nvPr>
        </p:nvSpPr>
        <p:spPr/>
        <p:txBody>
          <a:bodyPr/>
          <a:lstStyle>
            <a:lvl1pPr fontAlgn="auto">
              <a:spcBef>
                <a:spcPts val="0"/>
              </a:spcBef>
              <a:spcAft>
                <a:spcPts val="0"/>
              </a:spcAft>
              <a:defRPr b="0">
                <a:latin typeface="+mn-lt"/>
              </a:defRPr>
            </a:lvl1pPr>
          </a:lstStyle>
          <a:p>
            <a:pPr>
              <a:defRPr/>
            </a:pPr>
            <a:endParaRPr lang="en-US">
              <a:latin typeface="Arial"/>
            </a:endParaRPr>
          </a:p>
        </p:txBody>
      </p:sp>
    </p:spTree>
    <p:extLst>
      <p:ext uri="{BB962C8B-B14F-4D97-AF65-F5344CB8AC3E}">
        <p14:creationId xmlns:p14="http://schemas.microsoft.com/office/powerpoint/2010/main" val="265692090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7"/>
          <p:cNvSpPr>
            <a:spLocks noGrp="1" noChangeArrowheads="1"/>
          </p:cNvSpPr>
          <p:nvPr>
            <p:ph type="ftr" sz="quarter" idx="10"/>
          </p:nvPr>
        </p:nvSpPr>
        <p:spPr/>
        <p:txBody>
          <a:bodyPr/>
          <a:lstStyle>
            <a:lvl1pPr fontAlgn="auto">
              <a:spcBef>
                <a:spcPts val="0"/>
              </a:spcBef>
              <a:spcAft>
                <a:spcPts val="0"/>
              </a:spcAft>
              <a:defRPr b="0">
                <a:latin typeface="+mn-lt"/>
              </a:defRPr>
            </a:lvl1pPr>
          </a:lstStyle>
          <a:p>
            <a:pPr>
              <a:defRPr/>
            </a:pPr>
            <a:endParaRPr lang="en-US">
              <a:latin typeface="Arial"/>
            </a:endParaRPr>
          </a:p>
        </p:txBody>
      </p:sp>
    </p:spTree>
    <p:extLst>
      <p:ext uri="{BB962C8B-B14F-4D97-AF65-F5344CB8AC3E}">
        <p14:creationId xmlns:p14="http://schemas.microsoft.com/office/powerpoint/2010/main" val="52631377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7"/>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4"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7"/>
          <p:cNvSpPr>
            <a:spLocks noGrp="1" noChangeArrowheads="1"/>
          </p:cNvSpPr>
          <p:nvPr>
            <p:ph type="ftr" sz="quarter" idx="10"/>
          </p:nvPr>
        </p:nvSpPr>
        <p:spPr/>
        <p:txBody>
          <a:bodyPr/>
          <a:lstStyle>
            <a:lvl1pPr fontAlgn="auto">
              <a:spcBef>
                <a:spcPts val="0"/>
              </a:spcBef>
              <a:spcAft>
                <a:spcPts val="0"/>
              </a:spcAft>
              <a:defRPr b="0">
                <a:latin typeface="+mn-lt"/>
              </a:defRPr>
            </a:lvl1pPr>
          </a:lstStyle>
          <a:p>
            <a:pPr>
              <a:defRPr/>
            </a:pPr>
            <a:endParaRPr lang="en-US">
              <a:latin typeface="Arial"/>
            </a:endParaRPr>
          </a:p>
        </p:txBody>
      </p:sp>
    </p:spTree>
    <p:extLst>
      <p:ext uri="{BB962C8B-B14F-4D97-AF65-F5344CB8AC3E}">
        <p14:creationId xmlns:p14="http://schemas.microsoft.com/office/powerpoint/2010/main" val="20263836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smtClean="0"/>
              <a:t>Fare clic per modificare stile</a:t>
            </a:r>
            <a:endParaRPr lang="it-IT"/>
          </a:p>
        </p:txBody>
      </p:sp>
      <p:sp>
        <p:nvSpPr>
          <p:cNvPr id="3" name="Segnaposto contenuto 2"/>
          <p:cNvSpPr>
            <a:spLocks noGrp="1"/>
          </p:cNvSpPr>
          <p:nvPr>
            <p:ph idx="1"/>
          </p:nvPr>
        </p:nvSpPr>
        <p:spPr/>
        <p:txBody>
          <a:bodyPr/>
          <a:lstStyle/>
          <a:p>
            <a:pPr lvl="0"/>
            <a:r>
              <a:rPr lang="en-US" smtClean="0"/>
              <a:t>Fare clic per modificare gli stili del testo dello schema</a:t>
            </a:r>
          </a:p>
          <a:p>
            <a:pPr lvl="1"/>
            <a:r>
              <a:rPr lang="en-US" smtClean="0"/>
              <a:t>Secondo livello</a:t>
            </a:r>
          </a:p>
          <a:p>
            <a:pPr lvl="2"/>
            <a:r>
              <a:rPr lang="en-US" smtClean="0"/>
              <a:t>Terzo livello</a:t>
            </a:r>
          </a:p>
          <a:p>
            <a:pPr lvl="3"/>
            <a:r>
              <a:rPr lang="en-US" smtClean="0"/>
              <a:t>Quarto livello</a:t>
            </a:r>
          </a:p>
          <a:p>
            <a:pPr lvl="4"/>
            <a:r>
              <a:rPr lang="en-US" smtClean="0"/>
              <a:t>Quinto livello</a:t>
            </a:r>
            <a:endParaRPr lang="it-IT"/>
          </a:p>
        </p:txBody>
      </p:sp>
      <p:sp>
        <p:nvSpPr>
          <p:cNvPr id="4" name="Segnaposto data 3"/>
          <p:cNvSpPr>
            <a:spLocks noGrp="1"/>
          </p:cNvSpPr>
          <p:nvPr>
            <p:ph type="dt" sz="half" idx="10"/>
          </p:nvPr>
        </p:nvSpPr>
        <p:spPr/>
        <p:txBody>
          <a:bodyPr/>
          <a:lstStyle/>
          <a:p>
            <a:fld id="{360FB433-F90A-5C44-96A7-07447D28AB26}" type="datetimeFigureOut">
              <a:rPr lang="it-IT" smtClean="0"/>
              <a:t>26/10/16</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7F91D817-959E-114D-ACF5-29131612EEC7}" type="slidenum">
              <a:rPr lang="it-IT" smtClean="0"/>
              <a:t>‹n.›</a:t>
            </a:fld>
            <a:endParaRPr lang="it-IT"/>
          </a:p>
        </p:txBody>
      </p:sp>
    </p:spTree>
    <p:extLst>
      <p:ext uri="{BB962C8B-B14F-4D97-AF65-F5344CB8AC3E}">
        <p14:creationId xmlns:p14="http://schemas.microsoft.com/office/powerpoint/2010/main" val="325522192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7"/>
          <p:cNvSpPr>
            <a:spLocks noGrp="1" noChangeArrowheads="1"/>
          </p:cNvSpPr>
          <p:nvPr>
            <p:ph type="ftr" sz="quarter" idx="10"/>
          </p:nvPr>
        </p:nvSpPr>
        <p:spPr/>
        <p:txBody>
          <a:bodyPr/>
          <a:lstStyle>
            <a:lvl1pPr fontAlgn="auto">
              <a:spcBef>
                <a:spcPts val="0"/>
              </a:spcBef>
              <a:spcAft>
                <a:spcPts val="0"/>
              </a:spcAft>
              <a:defRPr b="0">
                <a:latin typeface="+mn-lt"/>
              </a:defRPr>
            </a:lvl1pPr>
          </a:lstStyle>
          <a:p>
            <a:pPr>
              <a:defRPr/>
            </a:pPr>
            <a:endParaRPr lang="en-US">
              <a:latin typeface="Arial"/>
            </a:endParaRPr>
          </a:p>
        </p:txBody>
      </p:sp>
    </p:spTree>
    <p:extLst>
      <p:ext uri="{BB962C8B-B14F-4D97-AF65-F5344CB8AC3E}">
        <p14:creationId xmlns:p14="http://schemas.microsoft.com/office/powerpoint/2010/main" val="200622256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ftr" sz="quarter" idx="10"/>
          </p:nvPr>
        </p:nvSpPr>
        <p:spPr/>
        <p:txBody>
          <a:bodyPr/>
          <a:lstStyle>
            <a:lvl1pPr fontAlgn="auto">
              <a:spcBef>
                <a:spcPts val="0"/>
              </a:spcBef>
              <a:spcAft>
                <a:spcPts val="0"/>
              </a:spcAft>
              <a:defRPr b="0">
                <a:latin typeface="+mn-lt"/>
              </a:defRPr>
            </a:lvl1pPr>
          </a:lstStyle>
          <a:p>
            <a:pPr>
              <a:defRPr/>
            </a:pPr>
            <a:endParaRPr lang="en-US">
              <a:latin typeface="Arial"/>
            </a:endParaRPr>
          </a:p>
        </p:txBody>
      </p:sp>
    </p:spTree>
    <p:extLst>
      <p:ext uri="{BB962C8B-B14F-4D97-AF65-F5344CB8AC3E}">
        <p14:creationId xmlns:p14="http://schemas.microsoft.com/office/powerpoint/2010/main" val="278617600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1477" y="152400"/>
            <a:ext cx="2047875"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74663" y="152400"/>
            <a:ext cx="599440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ftr" sz="quarter" idx="10"/>
          </p:nvPr>
        </p:nvSpPr>
        <p:spPr/>
        <p:txBody>
          <a:bodyPr/>
          <a:lstStyle>
            <a:lvl1pPr fontAlgn="auto">
              <a:spcBef>
                <a:spcPts val="0"/>
              </a:spcBef>
              <a:spcAft>
                <a:spcPts val="0"/>
              </a:spcAft>
              <a:defRPr b="0">
                <a:latin typeface="+mn-lt"/>
              </a:defRPr>
            </a:lvl1pPr>
          </a:lstStyle>
          <a:p>
            <a:pPr>
              <a:defRPr/>
            </a:pPr>
            <a:endParaRPr lang="en-US">
              <a:latin typeface="Arial"/>
            </a:endParaRPr>
          </a:p>
        </p:txBody>
      </p:sp>
    </p:spTree>
    <p:extLst>
      <p:ext uri="{BB962C8B-B14F-4D97-AF65-F5344CB8AC3E}">
        <p14:creationId xmlns:p14="http://schemas.microsoft.com/office/powerpoint/2010/main" val="419776655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5122"/>
          <p:cNvSpPr>
            <a:spLocks noGrp="1" noChangeArrowheads="1"/>
          </p:cNvSpPr>
          <p:nvPr>
            <p:ph type="dt" sz="half" idx="10"/>
          </p:nvPr>
        </p:nvSpPr>
        <p:spPr>
          <a:xfrm>
            <a:off x="685800" y="6248400"/>
            <a:ext cx="1905000" cy="457200"/>
          </a:xfrm>
          <a:prstGeom prst="rect">
            <a:avLst/>
          </a:prstGeom>
        </p:spPr>
        <p:txBody>
          <a:bodyPr/>
          <a:lstStyle>
            <a:lvl1pPr eaLnBrk="1" hangingPunct="1">
              <a:defRPr sz="3200" b="1">
                <a:solidFill>
                  <a:srgbClr val="FFFFFF"/>
                </a:solidFill>
                <a:latin typeface="Arial Narrow" pitchFamily="34" charset="0"/>
                <a:ea typeface="+mn-ea"/>
                <a:cs typeface="+mn-cs"/>
              </a:defRPr>
            </a:lvl1pPr>
          </a:lstStyle>
          <a:p>
            <a:pPr defTabSz="914400" fontAlgn="base">
              <a:spcBef>
                <a:spcPct val="0"/>
              </a:spcBef>
              <a:spcAft>
                <a:spcPct val="0"/>
              </a:spcAft>
              <a:defRPr/>
            </a:pPr>
            <a:endParaRPr lang="en-US" altLang="en-US"/>
          </a:p>
        </p:txBody>
      </p:sp>
      <p:sp>
        <p:nvSpPr>
          <p:cNvPr id="7" name="Rectangle 5123"/>
          <p:cNvSpPr>
            <a:spLocks noGrp="1" noChangeArrowheads="1"/>
          </p:cNvSpPr>
          <p:nvPr>
            <p:ph type="ftr" sz="quarter" idx="11"/>
          </p:nvPr>
        </p:nvSpPr>
        <p:spPr/>
        <p:txBody>
          <a:bodyPr/>
          <a:lstStyle>
            <a:lvl1pPr fontAlgn="auto">
              <a:spcBef>
                <a:spcPts val="0"/>
              </a:spcBef>
              <a:spcAft>
                <a:spcPts val="0"/>
              </a:spcAft>
              <a:defRPr b="0">
                <a:latin typeface="+mn-lt"/>
              </a:defRPr>
            </a:lvl1pPr>
          </a:lstStyle>
          <a:p>
            <a:pPr>
              <a:defRPr/>
            </a:pPr>
            <a:endParaRPr lang="en-US" altLang="en-US">
              <a:latin typeface="Arial"/>
            </a:endParaRPr>
          </a:p>
        </p:txBody>
      </p:sp>
    </p:spTree>
    <p:extLst>
      <p:ext uri="{BB962C8B-B14F-4D97-AF65-F5344CB8AC3E}">
        <p14:creationId xmlns:p14="http://schemas.microsoft.com/office/powerpoint/2010/main" val="2584753297"/>
      </p:ext>
    </p:extLst>
  </p:cSld>
  <p:clrMapOvr>
    <a:masterClrMapping/>
  </p:clrMapOvr>
  <p:transition xmlns:p14="http://schemas.microsoft.com/office/powerpoint/2010/main"/>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3_Title Only">
    <p:spTree>
      <p:nvGrpSpPr>
        <p:cNvPr id="1" name=""/>
        <p:cNvGrpSpPr/>
        <p:nvPr/>
      </p:nvGrpSpPr>
      <p:grpSpPr>
        <a:xfrm>
          <a:off x="0" y="0"/>
          <a:ext cx="0" cy="0"/>
          <a:chOff x="0" y="0"/>
          <a:chExt cx="0" cy="0"/>
        </a:xfrm>
      </p:grpSpPr>
      <p:sp>
        <p:nvSpPr>
          <p:cNvPr id="4" name="Title 1"/>
          <p:cNvSpPr>
            <a:spLocks noGrp="1"/>
          </p:cNvSpPr>
          <p:nvPr>
            <p:ph type="title"/>
          </p:nvPr>
        </p:nvSpPr>
        <p:spPr>
          <a:xfrm>
            <a:off x="474663" y="0"/>
            <a:ext cx="8189912" cy="1295400"/>
          </a:xfrm>
        </p:spPr>
        <p:txBody>
          <a:bodyPr/>
          <a:lstStyle>
            <a:lvl1pPr>
              <a:lnSpc>
                <a:spcPct val="95000"/>
              </a:lnSpc>
              <a:defRPr/>
            </a:lvl1pPr>
          </a:lstStyle>
          <a:p>
            <a:r>
              <a:rPr lang="en-US" dirty="0" smtClean="0"/>
              <a:t>Click to edit Master title style</a:t>
            </a:r>
            <a:endParaRPr lang="en-US" dirty="0"/>
          </a:p>
        </p:txBody>
      </p:sp>
      <p:sp>
        <p:nvSpPr>
          <p:cNvPr id="7" name="Text Placeholder 5"/>
          <p:cNvSpPr>
            <a:spLocks noGrp="1"/>
          </p:cNvSpPr>
          <p:nvPr>
            <p:ph type="body" sz="quarter" idx="11"/>
          </p:nvPr>
        </p:nvSpPr>
        <p:spPr>
          <a:xfrm>
            <a:off x="504000" y="5991227"/>
            <a:ext cx="8182800" cy="309265"/>
          </a:xfrm>
        </p:spPr>
        <p:txBody>
          <a:bodyPr lIns="90000" rIns="90000" anchor="b">
            <a:noAutofit/>
          </a:bodyPr>
          <a:lstStyle>
            <a:lvl1pPr marL="285750" indent="-285750">
              <a:lnSpc>
                <a:spcPct val="95000"/>
              </a:lnSpc>
              <a:spcAft>
                <a:spcPts val="0"/>
              </a:spcAft>
              <a:buFont typeface="Arial" pitchFamily="34" charset="0"/>
              <a:buChar char="•"/>
              <a:defRPr sz="1400"/>
            </a:lvl1pPr>
            <a:lvl2pPr>
              <a:defRPr sz="1400"/>
            </a:lvl2pPr>
          </a:lstStyle>
          <a:p>
            <a:pPr lvl="0"/>
            <a:r>
              <a:rPr lang="en-US" smtClean="0"/>
              <a:t>Click to edit Master text styles</a:t>
            </a:r>
          </a:p>
        </p:txBody>
      </p:sp>
      <p:sp>
        <p:nvSpPr>
          <p:cNvPr id="8" name="Text Placeholder 7"/>
          <p:cNvSpPr>
            <a:spLocks noGrp="1"/>
          </p:cNvSpPr>
          <p:nvPr>
            <p:ph type="body" sz="quarter" idx="12"/>
          </p:nvPr>
        </p:nvSpPr>
        <p:spPr>
          <a:xfrm>
            <a:off x="504000" y="6264000"/>
            <a:ext cx="3610800" cy="457200"/>
          </a:xfrm>
        </p:spPr>
        <p:txBody>
          <a:bodyPr/>
          <a:lstStyle>
            <a:lvl1pPr marL="266700" indent="-266700">
              <a:lnSpc>
                <a:spcPct val="95000"/>
              </a:lnSpc>
              <a:spcAft>
                <a:spcPts val="0"/>
              </a:spcAft>
              <a:buClr>
                <a:schemeClr val="tx2"/>
              </a:buClr>
              <a:buFont typeface="+mj-lt"/>
              <a:buAutoNum type="arabicPeriod"/>
              <a:defRPr sz="1200">
                <a:solidFill>
                  <a:schemeClr val="tx2"/>
                </a:solidFill>
                <a:latin typeface="Arial Narrow" pitchFamily="34" charset="0"/>
              </a:defRPr>
            </a:lvl1pPr>
          </a:lstStyle>
          <a:p>
            <a:pPr lvl="0"/>
            <a:r>
              <a:rPr lang="en-US" dirty="0" smtClean="0"/>
              <a:t>Click to edit Master text styles</a:t>
            </a:r>
          </a:p>
        </p:txBody>
      </p:sp>
    </p:spTree>
    <p:extLst>
      <p:ext uri="{BB962C8B-B14F-4D97-AF65-F5344CB8AC3E}">
        <p14:creationId xmlns:p14="http://schemas.microsoft.com/office/powerpoint/2010/main" val="417883607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it-IT" smtClean="0"/>
              <a:t>Fare clic per modificare lo stile del sottotitolo dello schema</a:t>
            </a:r>
            <a:endParaRPr lang="it-IT"/>
          </a:p>
        </p:txBody>
      </p:sp>
    </p:spTree>
    <p:extLst>
      <p:ext uri="{BB962C8B-B14F-4D97-AF65-F5344CB8AC3E}">
        <p14:creationId xmlns:p14="http://schemas.microsoft.com/office/powerpoint/2010/main" val="295902899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Tree>
    <p:extLst>
      <p:ext uri="{BB962C8B-B14F-4D97-AF65-F5344CB8AC3E}">
        <p14:creationId xmlns:p14="http://schemas.microsoft.com/office/powerpoint/2010/main" val="376500358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Tree>
    <p:extLst>
      <p:ext uri="{BB962C8B-B14F-4D97-AF65-F5344CB8AC3E}">
        <p14:creationId xmlns:p14="http://schemas.microsoft.com/office/powerpoint/2010/main" val="143575931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685800" y="18034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8034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Tree>
    <p:extLst>
      <p:ext uri="{BB962C8B-B14F-4D97-AF65-F5344CB8AC3E}">
        <p14:creationId xmlns:p14="http://schemas.microsoft.com/office/powerpoint/2010/main" val="88034572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Tree>
    <p:extLst>
      <p:ext uri="{BB962C8B-B14F-4D97-AF65-F5344CB8AC3E}">
        <p14:creationId xmlns:p14="http://schemas.microsoft.com/office/powerpoint/2010/main" val="33741624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en-US" smtClean="0"/>
              <a:t>Fare clic per modificare stile</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Fare clic per modificare gli stili del testo dello schema</a:t>
            </a:r>
          </a:p>
        </p:txBody>
      </p:sp>
      <p:sp>
        <p:nvSpPr>
          <p:cNvPr id="4" name="Segnaposto data 3"/>
          <p:cNvSpPr>
            <a:spLocks noGrp="1"/>
          </p:cNvSpPr>
          <p:nvPr>
            <p:ph type="dt" sz="half" idx="10"/>
          </p:nvPr>
        </p:nvSpPr>
        <p:spPr/>
        <p:txBody>
          <a:bodyPr/>
          <a:lstStyle/>
          <a:p>
            <a:fld id="{360FB433-F90A-5C44-96A7-07447D28AB26}" type="datetimeFigureOut">
              <a:rPr lang="it-IT" smtClean="0"/>
              <a:t>26/10/16</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7F91D817-959E-114D-ACF5-29131612EEC7}" type="slidenum">
              <a:rPr lang="it-IT" smtClean="0"/>
              <a:t>‹n.›</a:t>
            </a:fld>
            <a:endParaRPr lang="it-IT"/>
          </a:p>
        </p:txBody>
      </p:sp>
    </p:spTree>
    <p:extLst>
      <p:ext uri="{BB962C8B-B14F-4D97-AF65-F5344CB8AC3E}">
        <p14:creationId xmlns:p14="http://schemas.microsoft.com/office/powerpoint/2010/main" val="368488424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Tree>
    <p:extLst>
      <p:ext uri="{BB962C8B-B14F-4D97-AF65-F5344CB8AC3E}">
        <p14:creationId xmlns:p14="http://schemas.microsoft.com/office/powerpoint/2010/main" val="299029496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Tree>
    <p:extLst>
      <p:ext uri="{BB962C8B-B14F-4D97-AF65-F5344CB8AC3E}">
        <p14:creationId xmlns:p14="http://schemas.microsoft.com/office/powerpoint/2010/main" val="310231320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Tree>
    <p:extLst>
      <p:ext uri="{BB962C8B-B14F-4D97-AF65-F5344CB8AC3E}">
        <p14:creationId xmlns:p14="http://schemas.microsoft.com/office/powerpoint/2010/main" val="352932322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smtClean="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Tree>
    <p:extLst>
      <p:ext uri="{BB962C8B-B14F-4D97-AF65-F5344CB8AC3E}">
        <p14:creationId xmlns:p14="http://schemas.microsoft.com/office/powerpoint/2010/main" val="294735796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Tree>
    <p:extLst>
      <p:ext uri="{BB962C8B-B14F-4D97-AF65-F5344CB8AC3E}">
        <p14:creationId xmlns:p14="http://schemas.microsoft.com/office/powerpoint/2010/main" val="358604960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515100" y="355600"/>
            <a:ext cx="1943100" cy="5562600"/>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685800" y="355600"/>
            <a:ext cx="5676900" cy="5562600"/>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Tree>
    <p:extLst>
      <p:ext uri="{BB962C8B-B14F-4D97-AF65-F5344CB8AC3E}">
        <p14:creationId xmlns:p14="http://schemas.microsoft.com/office/powerpoint/2010/main" val="161584240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Only" preserve="1">
  <p:cSld name="Contenuto">
    <p:spTree>
      <p:nvGrpSpPr>
        <p:cNvPr id="1" name=""/>
        <p:cNvGrpSpPr/>
        <p:nvPr/>
      </p:nvGrpSpPr>
      <p:grpSpPr>
        <a:xfrm>
          <a:off x="0" y="0"/>
          <a:ext cx="0" cy="0"/>
          <a:chOff x="0" y="0"/>
          <a:chExt cx="0" cy="0"/>
        </a:xfrm>
      </p:grpSpPr>
      <p:sp>
        <p:nvSpPr>
          <p:cNvPr id="2" name="Segnaposto contenuto 1"/>
          <p:cNvSpPr>
            <a:spLocks noGrp="1"/>
          </p:cNvSpPr>
          <p:nvPr>
            <p:ph/>
          </p:nvPr>
        </p:nvSpPr>
        <p:spPr>
          <a:xfrm>
            <a:off x="685800" y="355600"/>
            <a:ext cx="7772400" cy="5562600"/>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Tree>
    <p:extLst>
      <p:ext uri="{BB962C8B-B14F-4D97-AF65-F5344CB8AC3E}">
        <p14:creationId xmlns:p14="http://schemas.microsoft.com/office/powerpoint/2010/main" val="343995618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bl" preserve="1">
  <p:cSld name="Titolo e tabella">
    <p:spTree>
      <p:nvGrpSpPr>
        <p:cNvPr id="1" name=""/>
        <p:cNvGrpSpPr/>
        <p:nvPr/>
      </p:nvGrpSpPr>
      <p:grpSpPr>
        <a:xfrm>
          <a:off x="0" y="0"/>
          <a:ext cx="0" cy="0"/>
          <a:chOff x="0" y="0"/>
          <a:chExt cx="0" cy="0"/>
        </a:xfrm>
      </p:grpSpPr>
      <p:sp>
        <p:nvSpPr>
          <p:cNvPr id="2" name="Titolo 1"/>
          <p:cNvSpPr>
            <a:spLocks noGrp="1"/>
          </p:cNvSpPr>
          <p:nvPr>
            <p:ph type="title"/>
          </p:nvPr>
        </p:nvSpPr>
        <p:spPr>
          <a:xfrm>
            <a:off x="685800" y="355600"/>
            <a:ext cx="7772400" cy="1143000"/>
          </a:xfrm>
        </p:spPr>
        <p:txBody>
          <a:bodyPr/>
          <a:lstStyle/>
          <a:p>
            <a:r>
              <a:rPr lang="it-IT" smtClean="0"/>
              <a:t>Fare clic per modificare lo stile del titolo</a:t>
            </a:r>
            <a:endParaRPr lang="it-IT"/>
          </a:p>
        </p:txBody>
      </p:sp>
      <p:sp>
        <p:nvSpPr>
          <p:cNvPr id="3" name="Segnaposto tabella 2"/>
          <p:cNvSpPr>
            <a:spLocks noGrp="1"/>
          </p:cNvSpPr>
          <p:nvPr>
            <p:ph type="tbl" idx="1"/>
          </p:nvPr>
        </p:nvSpPr>
        <p:spPr>
          <a:xfrm>
            <a:off x="685800" y="1803400"/>
            <a:ext cx="7772400" cy="4114800"/>
          </a:xfrm>
        </p:spPr>
        <p:txBody>
          <a:bodyPr/>
          <a:lstStyle/>
          <a:p>
            <a:pPr lvl="0"/>
            <a:endParaRPr lang="it-IT" noProof="0" smtClean="0"/>
          </a:p>
        </p:txBody>
      </p:sp>
    </p:spTree>
    <p:extLst>
      <p:ext uri="{BB962C8B-B14F-4D97-AF65-F5344CB8AC3E}">
        <p14:creationId xmlns:p14="http://schemas.microsoft.com/office/powerpoint/2010/main" val="236297276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chart" preserve="1">
  <p:cSld name="Titolo e grafico">
    <p:spTree>
      <p:nvGrpSpPr>
        <p:cNvPr id="1" name=""/>
        <p:cNvGrpSpPr/>
        <p:nvPr/>
      </p:nvGrpSpPr>
      <p:grpSpPr>
        <a:xfrm>
          <a:off x="0" y="0"/>
          <a:ext cx="0" cy="0"/>
          <a:chOff x="0" y="0"/>
          <a:chExt cx="0" cy="0"/>
        </a:xfrm>
      </p:grpSpPr>
      <p:sp>
        <p:nvSpPr>
          <p:cNvPr id="2" name="Titolo 1"/>
          <p:cNvSpPr>
            <a:spLocks noGrp="1"/>
          </p:cNvSpPr>
          <p:nvPr>
            <p:ph type="title"/>
          </p:nvPr>
        </p:nvSpPr>
        <p:spPr>
          <a:xfrm>
            <a:off x="685800" y="355600"/>
            <a:ext cx="7772400" cy="1143000"/>
          </a:xfrm>
        </p:spPr>
        <p:txBody>
          <a:bodyPr/>
          <a:lstStyle/>
          <a:p>
            <a:r>
              <a:rPr lang="it-IT" smtClean="0"/>
              <a:t>Fare clic per modificare lo stile del titolo</a:t>
            </a:r>
            <a:endParaRPr lang="it-IT"/>
          </a:p>
        </p:txBody>
      </p:sp>
      <p:sp>
        <p:nvSpPr>
          <p:cNvPr id="3" name="Segnaposto grafico 2"/>
          <p:cNvSpPr>
            <a:spLocks noGrp="1"/>
          </p:cNvSpPr>
          <p:nvPr>
            <p:ph type="chart" idx="1"/>
          </p:nvPr>
        </p:nvSpPr>
        <p:spPr>
          <a:xfrm>
            <a:off x="685800" y="1803400"/>
            <a:ext cx="7772400" cy="4114800"/>
          </a:xfrm>
        </p:spPr>
        <p:txBody>
          <a:bodyPr/>
          <a:lstStyle/>
          <a:p>
            <a:pPr lvl="0"/>
            <a:endParaRPr lang="it-IT" noProof="0" smtClean="0"/>
          </a:p>
        </p:txBody>
      </p:sp>
    </p:spTree>
    <p:extLst>
      <p:ext uri="{BB962C8B-B14F-4D97-AF65-F5344CB8AC3E}">
        <p14:creationId xmlns:p14="http://schemas.microsoft.com/office/powerpoint/2010/main" val="192078014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dgm" preserve="1">
  <p:cSld name="Titolo, diagramma o organigramma">
    <p:spTree>
      <p:nvGrpSpPr>
        <p:cNvPr id="1" name=""/>
        <p:cNvGrpSpPr/>
        <p:nvPr/>
      </p:nvGrpSpPr>
      <p:grpSpPr>
        <a:xfrm>
          <a:off x="0" y="0"/>
          <a:ext cx="0" cy="0"/>
          <a:chOff x="0" y="0"/>
          <a:chExt cx="0" cy="0"/>
        </a:xfrm>
      </p:grpSpPr>
      <p:sp>
        <p:nvSpPr>
          <p:cNvPr id="2" name="Titolo 1"/>
          <p:cNvSpPr>
            <a:spLocks noGrp="1"/>
          </p:cNvSpPr>
          <p:nvPr>
            <p:ph type="title"/>
          </p:nvPr>
        </p:nvSpPr>
        <p:spPr>
          <a:xfrm>
            <a:off x="685800" y="355600"/>
            <a:ext cx="7772400" cy="1143000"/>
          </a:xfrm>
        </p:spPr>
        <p:txBody>
          <a:bodyPr/>
          <a:lstStyle/>
          <a:p>
            <a:r>
              <a:rPr lang="it-IT" smtClean="0"/>
              <a:t>Fare clic per modificare lo stile del titolo</a:t>
            </a:r>
            <a:endParaRPr lang="it-IT"/>
          </a:p>
        </p:txBody>
      </p:sp>
      <p:sp>
        <p:nvSpPr>
          <p:cNvPr id="3" name="Segnaposto SmartArt 2"/>
          <p:cNvSpPr>
            <a:spLocks noGrp="1"/>
          </p:cNvSpPr>
          <p:nvPr>
            <p:ph type="dgm" idx="1"/>
          </p:nvPr>
        </p:nvSpPr>
        <p:spPr>
          <a:xfrm>
            <a:off x="685800" y="1803400"/>
            <a:ext cx="7772400" cy="4114800"/>
          </a:xfrm>
        </p:spPr>
        <p:txBody>
          <a:bodyPr/>
          <a:lstStyle/>
          <a:p>
            <a:pPr lvl="0"/>
            <a:endParaRPr lang="it-IT" noProof="0"/>
          </a:p>
        </p:txBody>
      </p:sp>
    </p:spTree>
    <p:extLst>
      <p:ext uri="{BB962C8B-B14F-4D97-AF65-F5344CB8AC3E}">
        <p14:creationId xmlns:p14="http://schemas.microsoft.com/office/powerpoint/2010/main" val="12964779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Contenuto 2">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smtClean="0"/>
              <a:t>Fare clic per modificare stile</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Fare clic per modificare gli stili del testo dello schema</a:t>
            </a:r>
          </a:p>
          <a:p>
            <a:pPr lvl="1"/>
            <a:r>
              <a:rPr lang="en-US" smtClean="0"/>
              <a:t>Secondo livello</a:t>
            </a:r>
          </a:p>
          <a:p>
            <a:pPr lvl="2"/>
            <a:r>
              <a:rPr lang="en-US" smtClean="0"/>
              <a:t>Terzo livello</a:t>
            </a:r>
          </a:p>
          <a:p>
            <a:pPr lvl="3"/>
            <a:r>
              <a:rPr lang="en-US" smtClean="0"/>
              <a:t>Quarto livello</a:t>
            </a:r>
          </a:p>
          <a:p>
            <a:pPr lvl="4"/>
            <a:r>
              <a:rPr lang="en-US"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Fare clic per modificare gli stili del testo dello schema</a:t>
            </a:r>
          </a:p>
          <a:p>
            <a:pPr lvl="1"/>
            <a:r>
              <a:rPr lang="en-US" smtClean="0"/>
              <a:t>Secondo livello</a:t>
            </a:r>
          </a:p>
          <a:p>
            <a:pPr lvl="2"/>
            <a:r>
              <a:rPr lang="en-US" smtClean="0"/>
              <a:t>Terzo livello</a:t>
            </a:r>
          </a:p>
          <a:p>
            <a:pPr lvl="3"/>
            <a:r>
              <a:rPr lang="en-US" smtClean="0"/>
              <a:t>Quarto livello</a:t>
            </a:r>
          </a:p>
          <a:p>
            <a:pPr lvl="4"/>
            <a:r>
              <a:rPr lang="en-US" smtClean="0"/>
              <a:t>Quinto livello</a:t>
            </a:r>
            <a:endParaRPr lang="it-IT"/>
          </a:p>
        </p:txBody>
      </p:sp>
      <p:sp>
        <p:nvSpPr>
          <p:cNvPr id="5" name="Segnaposto data 4"/>
          <p:cNvSpPr>
            <a:spLocks noGrp="1"/>
          </p:cNvSpPr>
          <p:nvPr>
            <p:ph type="dt" sz="half" idx="10"/>
          </p:nvPr>
        </p:nvSpPr>
        <p:spPr/>
        <p:txBody>
          <a:bodyPr/>
          <a:lstStyle/>
          <a:p>
            <a:fld id="{360FB433-F90A-5C44-96A7-07447D28AB26}" type="datetimeFigureOut">
              <a:rPr lang="it-IT" smtClean="0"/>
              <a:t>26/10/16</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7F91D817-959E-114D-ACF5-29131612EEC7}" type="slidenum">
              <a:rPr lang="it-IT" smtClean="0"/>
              <a:t>‹n.›</a:t>
            </a:fld>
            <a:endParaRPr lang="it-IT"/>
          </a:p>
        </p:txBody>
      </p:sp>
    </p:spTree>
    <p:extLst>
      <p:ext uri="{BB962C8B-B14F-4D97-AF65-F5344CB8AC3E}">
        <p14:creationId xmlns:p14="http://schemas.microsoft.com/office/powerpoint/2010/main" val="238880310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en-US" smtClean="0"/>
              <a:t>Fare clic per modificare stile</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Fare clic per modificare lo stile del sottotitolo dello schema</a:t>
            </a:r>
            <a:endParaRPr lang="it-IT"/>
          </a:p>
        </p:txBody>
      </p:sp>
      <p:sp>
        <p:nvSpPr>
          <p:cNvPr id="4" name="Segnaposto data 3"/>
          <p:cNvSpPr>
            <a:spLocks noGrp="1"/>
          </p:cNvSpPr>
          <p:nvPr>
            <p:ph type="dt" sz="half" idx="10"/>
          </p:nvPr>
        </p:nvSpPr>
        <p:spPr/>
        <p:txBody>
          <a:bodyPr/>
          <a:lstStyle>
            <a:lvl1pPr>
              <a:defRPr/>
            </a:lvl1pPr>
          </a:lstStyle>
          <a:p>
            <a:endParaRPr lang="it-IT">
              <a:solidFill>
                <a:srgbClr val="000000"/>
              </a:solidFill>
            </a:endParaRPr>
          </a:p>
        </p:txBody>
      </p:sp>
      <p:sp>
        <p:nvSpPr>
          <p:cNvPr id="5" name="Segnaposto piè di pagina 4"/>
          <p:cNvSpPr>
            <a:spLocks noGrp="1"/>
          </p:cNvSpPr>
          <p:nvPr>
            <p:ph type="ftr" sz="quarter" idx="11"/>
          </p:nvPr>
        </p:nvSpPr>
        <p:spPr/>
        <p:txBody>
          <a:bodyPr/>
          <a:lstStyle>
            <a:lvl1pPr>
              <a:defRPr/>
            </a:lvl1pPr>
          </a:lstStyle>
          <a:p>
            <a:endParaRPr lang="it-IT">
              <a:solidFill>
                <a:srgbClr val="000000"/>
              </a:solidFill>
            </a:endParaRPr>
          </a:p>
        </p:txBody>
      </p:sp>
      <p:sp>
        <p:nvSpPr>
          <p:cNvPr id="6" name="Segnaposto numero diapositiva 5"/>
          <p:cNvSpPr>
            <a:spLocks noGrp="1"/>
          </p:cNvSpPr>
          <p:nvPr>
            <p:ph type="sldNum" sz="quarter" idx="12"/>
          </p:nvPr>
        </p:nvSpPr>
        <p:spPr/>
        <p:txBody>
          <a:bodyPr/>
          <a:lstStyle>
            <a:lvl1pPr>
              <a:defRPr/>
            </a:lvl1pPr>
          </a:lstStyle>
          <a:p>
            <a:endParaRPr lang="it-IT">
              <a:solidFill>
                <a:srgbClr val="000000"/>
              </a:solidFill>
            </a:endParaRPr>
          </a:p>
        </p:txBody>
      </p:sp>
    </p:spTree>
    <p:extLst>
      <p:ext uri="{BB962C8B-B14F-4D97-AF65-F5344CB8AC3E}">
        <p14:creationId xmlns:p14="http://schemas.microsoft.com/office/powerpoint/2010/main" val="319540247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smtClean="0"/>
              <a:t>Fare clic per modificare stile</a:t>
            </a:r>
            <a:endParaRPr lang="it-IT"/>
          </a:p>
        </p:txBody>
      </p:sp>
      <p:sp>
        <p:nvSpPr>
          <p:cNvPr id="3" name="Segnaposto contenuto 2"/>
          <p:cNvSpPr>
            <a:spLocks noGrp="1"/>
          </p:cNvSpPr>
          <p:nvPr>
            <p:ph idx="1"/>
          </p:nvPr>
        </p:nvSpPr>
        <p:spPr/>
        <p:txBody>
          <a:bodyPr/>
          <a:lstStyle/>
          <a:p>
            <a:pPr lvl="0"/>
            <a:r>
              <a:rPr lang="en-US" smtClean="0"/>
              <a:t>Fare clic per modificare gli stili del testo dello schema</a:t>
            </a:r>
          </a:p>
          <a:p>
            <a:pPr lvl="1"/>
            <a:r>
              <a:rPr lang="en-US" smtClean="0"/>
              <a:t>Secondo livello</a:t>
            </a:r>
          </a:p>
          <a:p>
            <a:pPr lvl="2"/>
            <a:r>
              <a:rPr lang="en-US" smtClean="0"/>
              <a:t>Terzo livello</a:t>
            </a:r>
          </a:p>
          <a:p>
            <a:pPr lvl="3"/>
            <a:r>
              <a:rPr lang="en-US" smtClean="0"/>
              <a:t>Quarto livello</a:t>
            </a:r>
          </a:p>
          <a:p>
            <a:pPr lvl="4"/>
            <a:r>
              <a:rPr lang="en-US" smtClean="0"/>
              <a:t>Quinto livello</a:t>
            </a:r>
            <a:endParaRPr lang="it-IT"/>
          </a:p>
        </p:txBody>
      </p:sp>
      <p:sp>
        <p:nvSpPr>
          <p:cNvPr id="4" name="Segnaposto data 3"/>
          <p:cNvSpPr>
            <a:spLocks noGrp="1"/>
          </p:cNvSpPr>
          <p:nvPr>
            <p:ph type="dt" sz="half" idx="10"/>
          </p:nvPr>
        </p:nvSpPr>
        <p:spPr/>
        <p:txBody>
          <a:bodyPr/>
          <a:lstStyle>
            <a:lvl1pPr>
              <a:defRPr/>
            </a:lvl1pPr>
          </a:lstStyle>
          <a:p>
            <a:endParaRPr lang="it-IT">
              <a:solidFill>
                <a:srgbClr val="000000"/>
              </a:solidFill>
            </a:endParaRPr>
          </a:p>
        </p:txBody>
      </p:sp>
      <p:sp>
        <p:nvSpPr>
          <p:cNvPr id="5" name="Segnaposto piè di pagina 4"/>
          <p:cNvSpPr>
            <a:spLocks noGrp="1"/>
          </p:cNvSpPr>
          <p:nvPr>
            <p:ph type="ftr" sz="quarter" idx="11"/>
          </p:nvPr>
        </p:nvSpPr>
        <p:spPr/>
        <p:txBody>
          <a:bodyPr/>
          <a:lstStyle>
            <a:lvl1pPr>
              <a:defRPr/>
            </a:lvl1pPr>
          </a:lstStyle>
          <a:p>
            <a:endParaRPr lang="it-IT">
              <a:solidFill>
                <a:srgbClr val="000000"/>
              </a:solidFill>
            </a:endParaRPr>
          </a:p>
        </p:txBody>
      </p:sp>
      <p:sp>
        <p:nvSpPr>
          <p:cNvPr id="6" name="Segnaposto numero diapositiva 5"/>
          <p:cNvSpPr>
            <a:spLocks noGrp="1"/>
          </p:cNvSpPr>
          <p:nvPr>
            <p:ph type="sldNum" sz="quarter" idx="12"/>
          </p:nvPr>
        </p:nvSpPr>
        <p:spPr/>
        <p:txBody>
          <a:bodyPr/>
          <a:lstStyle>
            <a:lvl1pPr>
              <a:defRPr/>
            </a:lvl1pPr>
          </a:lstStyle>
          <a:p>
            <a:endParaRPr lang="it-IT">
              <a:solidFill>
                <a:srgbClr val="000000"/>
              </a:solidFill>
            </a:endParaRPr>
          </a:p>
        </p:txBody>
      </p:sp>
    </p:spTree>
    <p:extLst>
      <p:ext uri="{BB962C8B-B14F-4D97-AF65-F5344CB8AC3E}">
        <p14:creationId xmlns:p14="http://schemas.microsoft.com/office/powerpoint/2010/main" val="321050317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en-US" smtClean="0"/>
              <a:t>Fare clic per modificare stile</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Fare clic per modificare gli stili del testo dello schema</a:t>
            </a:r>
          </a:p>
        </p:txBody>
      </p:sp>
      <p:sp>
        <p:nvSpPr>
          <p:cNvPr id="4" name="Segnaposto data 3"/>
          <p:cNvSpPr>
            <a:spLocks noGrp="1"/>
          </p:cNvSpPr>
          <p:nvPr>
            <p:ph type="dt" sz="half" idx="10"/>
          </p:nvPr>
        </p:nvSpPr>
        <p:spPr/>
        <p:txBody>
          <a:bodyPr/>
          <a:lstStyle>
            <a:lvl1pPr>
              <a:defRPr/>
            </a:lvl1pPr>
          </a:lstStyle>
          <a:p>
            <a:endParaRPr lang="it-IT">
              <a:solidFill>
                <a:srgbClr val="000000"/>
              </a:solidFill>
            </a:endParaRPr>
          </a:p>
        </p:txBody>
      </p:sp>
      <p:sp>
        <p:nvSpPr>
          <p:cNvPr id="5" name="Segnaposto piè di pagina 4"/>
          <p:cNvSpPr>
            <a:spLocks noGrp="1"/>
          </p:cNvSpPr>
          <p:nvPr>
            <p:ph type="ftr" sz="quarter" idx="11"/>
          </p:nvPr>
        </p:nvSpPr>
        <p:spPr/>
        <p:txBody>
          <a:bodyPr/>
          <a:lstStyle>
            <a:lvl1pPr>
              <a:defRPr/>
            </a:lvl1pPr>
          </a:lstStyle>
          <a:p>
            <a:endParaRPr lang="it-IT">
              <a:solidFill>
                <a:srgbClr val="000000"/>
              </a:solidFill>
            </a:endParaRPr>
          </a:p>
        </p:txBody>
      </p:sp>
      <p:sp>
        <p:nvSpPr>
          <p:cNvPr id="6" name="Segnaposto numero diapositiva 5"/>
          <p:cNvSpPr>
            <a:spLocks noGrp="1"/>
          </p:cNvSpPr>
          <p:nvPr>
            <p:ph type="sldNum" sz="quarter" idx="12"/>
          </p:nvPr>
        </p:nvSpPr>
        <p:spPr/>
        <p:txBody>
          <a:bodyPr/>
          <a:lstStyle>
            <a:lvl1pPr>
              <a:defRPr/>
            </a:lvl1pPr>
          </a:lstStyle>
          <a:p>
            <a:endParaRPr lang="it-IT">
              <a:solidFill>
                <a:srgbClr val="000000"/>
              </a:solidFill>
            </a:endParaRPr>
          </a:p>
        </p:txBody>
      </p:sp>
    </p:spTree>
    <p:extLst>
      <p:ext uri="{BB962C8B-B14F-4D97-AF65-F5344CB8AC3E}">
        <p14:creationId xmlns:p14="http://schemas.microsoft.com/office/powerpoint/2010/main" val="396070405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Contenuto 2">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smtClean="0"/>
              <a:t>Fare clic per modificare stile</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Fare clic per modificare gli stili del testo dello schema</a:t>
            </a:r>
          </a:p>
          <a:p>
            <a:pPr lvl="1"/>
            <a:r>
              <a:rPr lang="en-US" smtClean="0"/>
              <a:t>Secondo livello</a:t>
            </a:r>
          </a:p>
          <a:p>
            <a:pPr lvl="2"/>
            <a:r>
              <a:rPr lang="en-US" smtClean="0"/>
              <a:t>Terzo livello</a:t>
            </a:r>
          </a:p>
          <a:p>
            <a:pPr lvl="3"/>
            <a:r>
              <a:rPr lang="en-US" smtClean="0"/>
              <a:t>Quarto livello</a:t>
            </a:r>
          </a:p>
          <a:p>
            <a:pPr lvl="4"/>
            <a:r>
              <a:rPr lang="en-US"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Fare clic per modificare gli stili del testo dello schema</a:t>
            </a:r>
          </a:p>
          <a:p>
            <a:pPr lvl="1"/>
            <a:r>
              <a:rPr lang="en-US" smtClean="0"/>
              <a:t>Secondo livello</a:t>
            </a:r>
          </a:p>
          <a:p>
            <a:pPr lvl="2"/>
            <a:r>
              <a:rPr lang="en-US" smtClean="0"/>
              <a:t>Terzo livello</a:t>
            </a:r>
          </a:p>
          <a:p>
            <a:pPr lvl="3"/>
            <a:r>
              <a:rPr lang="en-US" smtClean="0"/>
              <a:t>Quarto livello</a:t>
            </a:r>
          </a:p>
          <a:p>
            <a:pPr lvl="4"/>
            <a:r>
              <a:rPr lang="en-US" smtClean="0"/>
              <a:t>Quinto livello</a:t>
            </a:r>
            <a:endParaRPr lang="it-IT"/>
          </a:p>
        </p:txBody>
      </p:sp>
      <p:sp>
        <p:nvSpPr>
          <p:cNvPr id="5" name="Segnaposto data 4"/>
          <p:cNvSpPr>
            <a:spLocks noGrp="1"/>
          </p:cNvSpPr>
          <p:nvPr>
            <p:ph type="dt" sz="half" idx="10"/>
          </p:nvPr>
        </p:nvSpPr>
        <p:spPr/>
        <p:txBody>
          <a:bodyPr/>
          <a:lstStyle>
            <a:lvl1pPr>
              <a:defRPr/>
            </a:lvl1pPr>
          </a:lstStyle>
          <a:p>
            <a:endParaRPr lang="it-IT">
              <a:solidFill>
                <a:srgbClr val="000000"/>
              </a:solidFill>
            </a:endParaRPr>
          </a:p>
        </p:txBody>
      </p:sp>
      <p:sp>
        <p:nvSpPr>
          <p:cNvPr id="6" name="Segnaposto piè di pagina 5"/>
          <p:cNvSpPr>
            <a:spLocks noGrp="1"/>
          </p:cNvSpPr>
          <p:nvPr>
            <p:ph type="ftr" sz="quarter" idx="11"/>
          </p:nvPr>
        </p:nvSpPr>
        <p:spPr/>
        <p:txBody>
          <a:bodyPr/>
          <a:lstStyle>
            <a:lvl1pPr>
              <a:defRPr/>
            </a:lvl1pPr>
          </a:lstStyle>
          <a:p>
            <a:endParaRPr lang="it-IT">
              <a:solidFill>
                <a:srgbClr val="000000"/>
              </a:solidFill>
            </a:endParaRPr>
          </a:p>
        </p:txBody>
      </p:sp>
      <p:sp>
        <p:nvSpPr>
          <p:cNvPr id="7" name="Segnaposto numero diapositiva 6"/>
          <p:cNvSpPr>
            <a:spLocks noGrp="1"/>
          </p:cNvSpPr>
          <p:nvPr>
            <p:ph type="sldNum" sz="quarter" idx="12"/>
          </p:nvPr>
        </p:nvSpPr>
        <p:spPr/>
        <p:txBody>
          <a:bodyPr/>
          <a:lstStyle>
            <a:lvl1pPr>
              <a:defRPr/>
            </a:lvl1pPr>
          </a:lstStyle>
          <a:p>
            <a:endParaRPr lang="it-IT">
              <a:solidFill>
                <a:srgbClr val="000000"/>
              </a:solidFill>
            </a:endParaRPr>
          </a:p>
        </p:txBody>
      </p:sp>
    </p:spTree>
    <p:extLst>
      <p:ext uri="{BB962C8B-B14F-4D97-AF65-F5344CB8AC3E}">
        <p14:creationId xmlns:p14="http://schemas.microsoft.com/office/powerpoint/2010/main" val="183808531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en-US" smtClean="0"/>
              <a:t>Fare clic per modificare stile</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Fare clic per modificare gli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Fare clic per modificare gli stili del testo dello schema</a:t>
            </a:r>
          </a:p>
          <a:p>
            <a:pPr lvl="1"/>
            <a:r>
              <a:rPr lang="en-US" smtClean="0"/>
              <a:t>Secondo livello</a:t>
            </a:r>
          </a:p>
          <a:p>
            <a:pPr lvl="2"/>
            <a:r>
              <a:rPr lang="en-US" smtClean="0"/>
              <a:t>Terzo livello</a:t>
            </a:r>
          </a:p>
          <a:p>
            <a:pPr lvl="3"/>
            <a:r>
              <a:rPr lang="en-US" smtClean="0"/>
              <a:t>Quarto livello</a:t>
            </a:r>
          </a:p>
          <a:p>
            <a:pPr lvl="4"/>
            <a:r>
              <a:rPr lang="en-US"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Fare clic per modificare gli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Fare clic per modificare gli stili del testo dello schema</a:t>
            </a:r>
          </a:p>
          <a:p>
            <a:pPr lvl="1"/>
            <a:r>
              <a:rPr lang="en-US" smtClean="0"/>
              <a:t>Secondo livello</a:t>
            </a:r>
          </a:p>
          <a:p>
            <a:pPr lvl="2"/>
            <a:r>
              <a:rPr lang="en-US" smtClean="0"/>
              <a:t>Terzo livello</a:t>
            </a:r>
          </a:p>
          <a:p>
            <a:pPr lvl="3"/>
            <a:r>
              <a:rPr lang="en-US" smtClean="0"/>
              <a:t>Quarto livello</a:t>
            </a:r>
          </a:p>
          <a:p>
            <a:pPr lvl="4"/>
            <a:r>
              <a:rPr lang="en-US" smtClean="0"/>
              <a:t>Quinto livello</a:t>
            </a:r>
            <a:endParaRPr lang="it-IT"/>
          </a:p>
        </p:txBody>
      </p:sp>
      <p:sp>
        <p:nvSpPr>
          <p:cNvPr id="7" name="Segnaposto data 6"/>
          <p:cNvSpPr>
            <a:spLocks noGrp="1"/>
          </p:cNvSpPr>
          <p:nvPr>
            <p:ph type="dt" sz="half" idx="10"/>
          </p:nvPr>
        </p:nvSpPr>
        <p:spPr/>
        <p:txBody>
          <a:bodyPr/>
          <a:lstStyle>
            <a:lvl1pPr>
              <a:defRPr/>
            </a:lvl1pPr>
          </a:lstStyle>
          <a:p>
            <a:endParaRPr lang="it-IT">
              <a:solidFill>
                <a:srgbClr val="000000"/>
              </a:solidFill>
            </a:endParaRPr>
          </a:p>
        </p:txBody>
      </p:sp>
      <p:sp>
        <p:nvSpPr>
          <p:cNvPr id="8" name="Segnaposto piè di pagina 7"/>
          <p:cNvSpPr>
            <a:spLocks noGrp="1"/>
          </p:cNvSpPr>
          <p:nvPr>
            <p:ph type="ftr" sz="quarter" idx="11"/>
          </p:nvPr>
        </p:nvSpPr>
        <p:spPr/>
        <p:txBody>
          <a:bodyPr/>
          <a:lstStyle>
            <a:lvl1pPr>
              <a:defRPr/>
            </a:lvl1pPr>
          </a:lstStyle>
          <a:p>
            <a:endParaRPr lang="it-IT">
              <a:solidFill>
                <a:srgbClr val="000000"/>
              </a:solidFill>
            </a:endParaRPr>
          </a:p>
        </p:txBody>
      </p:sp>
      <p:sp>
        <p:nvSpPr>
          <p:cNvPr id="9" name="Segnaposto numero diapositiva 8"/>
          <p:cNvSpPr>
            <a:spLocks noGrp="1"/>
          </p:cNvSpPr>
          <p:nvPr>
            <p:ph type="sldNum" sz="quarter" idx="12"/>
          </p:nvPr>
        </p:nvSpPr>
        <p:spPr/>
        <p:txBody>
          <a:bodyPr/>
          <a:lstStyle>
            <a:lvl1pPr>
              <a:defRPr/>
            </a:lvl1pPr>
          </a:lstStyle>
          <a:p>
            <a:endParaRPr lang="it-IT">
              <a:solidFill>
                <a:srgbClr val="000000"/>
              </a:solidFill>
            </a:endParaRPr>
          </a:p>
        </p:txBody>
      </p:sp>
    </p:spTree>
    <p:extLst>
      <p:ext uri="{BB962C8B-B14F-4D97-AF65-F5344CB8AC3E}">
        <p14:creationId xmlns:p14="http://schemas.microsoft.com/office/powerpoint/2010/main" val="206070339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smtClean="0"/>
              <a:t>Fare clic per modificare stile</a:t>
            </a:r>
            <a:endParaRPr lang="it-IT"/>
          </a:p>
        </p:txBody>
      </p:sp>
      <p:sp>
        <p:nvSpPr>
          <p:cNvPr id="3" name="Segnaposto data 2"/>
          <p:cNvSpPr>
            <a:spLocks noGrp="1"/>
          </p:cNvSpPr>
          <p:nvPr>
            <p:ph type="dt" sz="half" idx="10"/>
          </p:nvPr>
        </p:nvSpPr>
        <p:spPr/>
        <p:txBody>
          <a:bodyPr/>
          <a:lstStyle>
            <a:lvl1pPr>
              <a:defRPr/>
            </a:lvl1pPr>
          </a:lstStyle>
          <a:p>
            <a:endParaRPr lang="it-IT">
              <a:solidFill>
                <a:srgbClr val="000000"/>
              </a:solidFill>
            </a:endParaRPr>
          </a:p>
        </p:txBody>
      </p:sp>
      <p:sp>
        <p:nvSpPr>
          <p:cNvPr id="4" name="Segnaposto piè di pagina 3"/>
          <p:cNvSpPr>
            <a:spLocks noGrp="1"/>
          </p:cNvSpPr>
          <p:nvPr>
            <p:ph type="ftr" sz="quarter" idx="11"/>
          </p:nvPr>
        </p:nvSpPr>
        <p:spPr/>
        <p:txBody>
          <a:bodyPr/>
          <a:lstStyle>
            <a:lvl1pPr>
              <a:defRPr/>
            </a:lvl1pPr>
          </a:lstStyle>
          <a:p>
            <a:endParaRPr lang="it-IT">
              <a:solidFill>
                <a:srgbClr val="000000"/>
              </a:solidFill>
            </a:endParaRPr>
          </a:p>
        </p:txBody>
      </p:sp>
      <p:sp>
        <p:nvSpPr>
          <p:cNvPr id="5" name="Segnaposto numero diapositiva 4"/>
          <p:cNvSpPr>
            <a:spLocks noGrp="1"/>
          </p:cNvSpPr>
          <p:nvPr>
            <p:ph type="sldNum" sz="quarter" idx="12"/>
          </p:nvPr>
        </p:nvSpPr>
        <p:spPr/>
        <p:txBody>
          <a:bodyPr/>
          <a:lstStyle>
            <a:lvl1pPr>
              <a:defRPr/>
            </a:lvl1pPr>
          </a:lstStyle>
          <a:p>
            <a:endParaRPr lang="it-IT">
              <a:solidFill>
                <a:srgbClr val="000000"/>
              </a:solidFill>
            </a:endParaRPr>
          </a:p>
        </p:txBody>
      </p:sp>
    </p:spTree>
    <p:extLst>
      <p:ext uri="{BB962C8B-B14F-4D97-AF65-F5344CB8AC3E}">
        <p14:creationId xmlns:p14="http://schemas.microsoft.com/office/powerpoint/2010/main" val="154270100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Vuoto">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lvl1pPr>
              <a:defRPr/>
            </a:lvl1pPr>
          </a:lstStyle>
          <a:p>
            <a:endParaRPr lang="it-IT">
              <a:solidFill>
                <a:srgbClr val="000000"/>
              </a:solidFill>
            </a:endParaRPr>
          </a:p>
        </p:txBody>
      </p:sp>
      <p:sp>
        <p:nvSpPr>
          <p:cNvPr id="3" name="Segnaposto piè di pagina 2"/>
          <p:cNvSpPr>
            <a:spLocks noGrp="1"/>
          </p:cNvSpPr>
          <p:nvPr>
            <p:ph type="ftr" sz="quarter" idx="11"/>
          </p:nvPr>
        </p:nvSpPr>
        <p:spPr/>
        <p:txBody>
          <a:bodyPr/>
          <a:lstStyle>
            <a:lvl1pPr>
              <a:defRPr/>
            </a:lvl1pPr>
          </a:lstStyle>
          <a:p>
            <a:endParaRPr lang="it-IT">
              <a:solidFill>
                <a:srgbClr val="000000"/>
              </a:solidFill>
            </a:endParaRPr>
          </a:p>
        </p:txBody>
      </p:sp>
      <p:sp>
        <p:nvSpPr>
          <p:cNvPr id="4" name="Segnaposto numero diapositiva 3"/>
          <p:cNvSpPr>
            <a:spLocks noGrp="1"/>
          </p:cNvSpPr>
          <p:nvPr>
            <p:ph type="sldNum" sz="quarter" idx="12"/>
          </p:nvPr>
        </p:nvSpPr>
        <p:spPr/>
        <p:txBody>
          <a:bodyPr/>
          <a:lstStyle>
            <a:lvl1pPr>
              <a:defRPr/>
            </a:lvl1pPr>
          </a:lstStyle>
          <a:p>
            <a:endParaRPr lang="it-IT">
              <a:solidFill>
                <a:srgbClr val="000000"/>
              </a:solidFill>
            </a:endParaRPr>
          </a:p>
        </p:txBody>
      </p:sp>
    </p:spTree>
    <p:extLst>
      <p:ext uri="{BB962C8B-B14F-4D97-AF65-F5344CB8AC3E}">
        <p14:creationId xmlns:p14="http://schemas.microsoft.com/office/powerpoint/2010/main" val="20575135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en-US" smtClean="0"/>
              <a:t>Fare clic per modificare stile</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Fare clic per modificare gli stili del testo dello schema</a:t>
            </a:r>
          </a:p>
          <a:p>
            <a:pPr lvl="1"/>
            <a:r>
              <a:rPr lang="en-US" smtClean="0"/>
              <a:t>Secondo livello</a:t>
            </a:r>
          </a:p>
          <a:p>
            <a:pPr lvl="2"/>
            <a:r>
              <a:rPr lang="en-US" smtClean="0"/>
              <a:t>Terzo livello</a:t>
            </a:r>
          </a:p>
          <a:p>
            <a:pPr lvl="3"/>
            <a:r>
              <a:rPr lang="en-US" smtClean="0"/>
              <a:t>Quarto livello</a:t>
            </a:r>
          </a:p>
          <a:p>
            <a:pPr lvl="4"/>
            <a:r>
              <a:rPr lang="en-US"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Fare clic per modificare gli stili del testo dello schema</a:t>
            </a:r>
          </a:p>
        </p:txBody>
      </p:sp>
      <p:sp>
        <p:nvSpPr>
          <p:cNvPr id="5" name="Segnaposto data 4"/>
          <p:cNvSpPr>
            <a:spLocks noGrp="1"/>
          </p:cNvSpPr>
          <p:nvPr>
            <p:ph type="dt" sz="half" idx="10"/>
          </p:nvPr>
        </p:nvSpPr>
        <p:spPr/>
        <p:txBody>
          <a:bodyPr/>
          <a:lstStyle>
            <a:lvl1pPr>
              <a:defRPr/>
            </a:lvl1pPr>
          </a:lstStyle>
          <a:p>
            <a:endParaRPr lang="it-IT">
              <a:solidFill>
                <a:srgbClr val="000000"/>
              </a:solidFill>
            </a:endParaRPr>
          </a:p>
        </p:txBody>
      </p:sp>
      <p:sp>
        <p:nvSpPr>
          <p:cNvPr id="6" name="Segnaposto piè di pagina 5"/>
          <p:cNvSpPr>
            <a:spLocks noGrp="1"/>
          </p:cNvSpPr>
          <p:nvPr>
            <p:ph type="ftr" sz="quarter" idx="11"/>
          </p:nvPr>
        </p:nvSpPr>
        <p:spPr/>
        <p:txBody>
          <a:bodyPr/>
          <a:lstStyle>
            <a:lvl1pPr>
              <a:defRPr/>
            </a:lvl1pPr>
          </a:lstStyle>
          <a:p>
            <a:endParaRPr lang="it-IT">
              <a:solidFill>
                <a:srgbClr val="000000"/>
              </a:solidFill>
            </a:endParaRPr>
          </a:p>
        </p:txBody>
      </p:sp>
      <p:sp>
        <p:nvSpPr>
          <p:cNvPr id="7" name="Segnaposto numero diapositiva 6"/>
          <p:cNvSpPr>
            <a:spLocks noGrp="1"/>
          </p:cNvSpPr>
          <p:nvPr>
            <p:ph type="sldNum" sz="quarter" idx="12"/>
          </p:nvPr>
        </p:nvSpPr>
        <p:spPr/>
        <p:txBody>
          <a:bodyPr/>
          <a:lstStyle>
            <a:lvl1pPr>
              <a:defRPr/>
            </a:lvl1pPr>
          </a:lstStyle>
          <a:p>
            <a:endParaRPr lang="it-IT">
              <a:solidFill>
                <a:srgbClr val="000000"/>
              </a:solidFill>
            </a:endParaRPr>
          </a:p>
        </p:txBody>
      </p:sp>
    </p:spTree>
    <p:extLst>
      <p:ext uri="{BB962C8B-B14F-4D97-AF65-F5344CB8AC3E}">
        <p14:creationId xmlns:p14="http://schemas.microsoft.com/office/powerpoint/2010/main" val="427642891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en-US" smtClean="0"/>
              <a:t>Fare clic per modificare stile</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Fare clic per modificare gli stili del testo dello schema</a:t>
            </a:r>
          </a:p>
        </p:txBody>
      </p:sp>
      <p:sp>
        <p:nvSpPr>
          <p:cNvPr id="5" name="Segnaposto data 4"/>
          <p:cNvSpPr>
            <a:spLocks noGrp="1"/>
          </p:cNvSpPr>
          <p:nvPr>
            <p:ph type="dt" sz="half" idx="10"/>
          </p:nvPr>
        </p:nvSpPr>
        <p:spPr/>
        <p:txBody>
          <a:bodyPr/>
          <a:lstStyle>
            <a:lvl1pPr>
              <a:defRPr/>
            </a:lvl1pPr>
          </a:lstStyle>
          <a:p>
            <a:endParaRPr lang="it-IT">
              <a:solidFill>
                <a:srgbClr val="000000"/>
              </a:solidFill>
            </a:endParaRPr>
          </a:p>
        </p:txBody>
      </p:sp>
      <p:sp>
        <p:nvSpPr>
          <p:cNvPr id="6" name="Segnaposto piè di pagina 5"/>
          <p:cNvSpPr>
            <a:spLocks noGrp="1"/>
          </p:cNvSpPr>
          <p:nvPr>
            <p:ph type="ftr" sz="quarter" idx="11"/>
          </p:nvPr>
        </p:nvSpPr>
        <p:spPr/>
        <p:txBody>
          <a:bodyPr/>
          <a:lstStyle>
            <a:lvl1pPr>
              <a:defRPr/>
            </a:lvl1pPr>
          </a:lstStyle>
          <a:p>
            <a:endParaRPr lang="it-IT">
              <a:solidFill>
                <a:srgbClr val="000000"/>
              </a:solidFill>
            </a:endParaRPr>
          </a:p>
        </p:txBody>
      </p:sp>
      <p:sp>
        <p:nvSpPr>
          <p:cNvPr id="7" name="Segnaposto numero diapositiva 6"/>
          <p:cNvSpPr>
            <a:spLocks noGrp="1"/>
          </p:cNvSpPr>
          <p:nvPr>
            <p:ph type="sldNum" sz="quarter" idx="12"/>
          </p:nvPr>
        </p:nvSpPr>
        <p:spPr/>
        <p:txBody>
          <a:bodyPr/>
          <a:lstStyle>
            <a:lvl1pPr>
              <a:defRPr/>
            </a:lvl1pPr>
          </a:lstStyle>
          <a:p>
            <a:endParaRPr lang="it-IT">
              <a:solidFill>
                <a:srgbClr val="000000"/>
              </a:solidFill>
            </a:endParaRPr>
          </a:p>
        </p:txBody>
      </p:sp>
    </p:spTree>
    <p:extLst>
      <p:ext uri="{BB962C8B-B14F-4D97-AF65-F5344CB8AC3E}">
        <p14:creationId xmlns:p14="http://schemas.microsoft.com/office/powerpoint/2010/main" val="216873755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smtClean="0"/>
              <a:t>Fare clic per modificare stile</a:t>
            </a:r>
            <a:endParaRPr lang="it-IT"/>
          </a:p>
        </p:txBody>
      </p:sp>
      <p:sp>
        <p:nvSpPr>
          <p:cNvPr id="3" name="Segnaposto testo verticale 2"/>
          <p:cNvSpPr>
            <a:spLocks noGrp="1"/>
          </p:cNvSpPr>
          <p:nvPr>
            <p:ph type="body" orient="vert" idx="1"/>
          </p:nvPr>
        </p:nvSpPr>
        <p:spPr/>
        <p:txBody>
          <a:bodyPr vert="eaVert"/>
          <a:lstStyle/>
          <a:p>
            <a:pPr lvl="0"/>
            <a:r>
              <a:rPr lang="en-US" smtClean="0"/>
              <a:t>Fare clic per modificare gli stili del testo dello schema</a:t>
            </a:r>
          </a:p>
          <a:p>
            <a:pPr lvl="1"/>
            <a:r>
              <a:rPr lang="en-US" smtClean="0"/>
              <a:t>Secondo livello</a:t>
            </a:r>
          </a:p>
          <a:p>
            <a:pPr lvl="2"/>
            <a:r>
              <a:rPr lang="en-US" smtClean="0"/>
              <a:t>Terzo livello</a:t>
            </a:r>
          </a:p>
          <a:p>
            <a:pPr lvl="3"/>
            <a:r>
              <a:rPr lang="en-US" smtClean="0"/>
              <a:t>Quarto livello</a:t>
            </a:r>
          </a:p>
          <a:p>
            <a:pPr lvl="4"/>
            <a:r>
              <a:rPr lang="en-US" smtClean="0"/>
              <a:t>Quinto livello</a:t>
            </a:r>
            <a:endParaRPr lang="it-IT"/>
          </a:p>
        </p:txBody>
      </p:sp>
      <p:sp>
        <p:nvSpPr>
          <p:cNvPr id="4" name="Segnaposto data 3"/>
          <p:cNvSpPr>
            <a:spLocks noGrp="1"/>
          </p:cNvSpPr>
          <p:nvPr>
            <p:ph type="dt" sz="half" idx="10"/>
          </p:nvPr>
        </p:nvSpPr>
        <p:spPr/>
        <p:txBody>
          <a:bodyPr/>
          <a:lstStyle>
            <a:lvl1pPr>
              <a:defRPr/>
            </a:lvl1pPr>
          </a:lstStyle>
          <a:p>
            <a:endParaRPr lang="it-IT">
              <a:solidFill>
                <a:srgbClr val="000000"/>
              </a:solidFill>
            </a:endParaRPr>
          </a:p>
        </p:txBody>
      </p:sp>
      <p:sp>
        <p:nvSpPr>
          <p:cNvPr id="5" name="Segnaposto piè di pagina 4"/>
          <p:cNvSpPr>
            <a:spLocks noGrp="1"/>
          </p:cNvSpPr>
          <p:nvPr>
            <p:ph type="ftr" sz="quarter" idx="11"/>
          </p:nvPr>
        </p:nvSpPr>
        <p:spPr/>
        <p:txBody>
          <a:bodyPr/>
          <a:lstStyle>
            <a:lvl1pPr>
              <a:defRPr/>
            </a:lvl1pPr>
          </a:lstStyle>
          <a:p>
            <a:endParaRPr lang="it-IT">
              <a:solidFill>
                <a:srgbClr val="000000"/>
              </a:solidFill>
            </a:endParaRPr>
          </a:p>
        </p:txBody>
      </p:sp>
      <p:sp>
        <p:nvSpPr>
          <p:cNvPr id="6" name="Segnaposto numero diapositiva 5"/>
          <p:cNvSpPr>
            <a:spLocks noGrp="1"/>
          </p:cNvSpPr>
          <p:nvPr>
            <p:ph type="sldNum" sz="quarter" idx="12"/>
          </p:nvPr>
        </p:nvSpPr>
        <p:spPr/>
        <p:txBody>
          <a:bodyPr/>
          <a:lstStyle>
            <a:lvl1pPr>
              <a:defRPr/>
            </a:lvl1pPr>
          </a:lstStyle>
          <a:p>
            <a:endParaRPr lang="it-IT">
              <a:solidFill>
                <a:srgbClr val="000000"/>
              </a:solidFill>
            </a:endParaRPr>
          </a:p>
        </p:txBody>
      </p:sp>
    </p:spTree>
    <p:extLst>
      <p:ext uri="{BB962C8B-B14F-4D97-AF65-F5344CB8AC3E}">
        <p14:creationId xmlns:p14="http://schemas.microsoft.com/office/powerpoint/2010/main" val="26312771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en-US" smtClean="0"/>
              <a:t>Fare clic per modificare stile</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Fare clic per modificare gli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Fare clic per modificare gli stili del testo dello schema</a:t>
            </a:r>
          </a:p>
          <a:p>
            <a:pPr lvl="1"/>
            <a:r>
              <a:rPr lang="en-US" smtClean="0"/>
              <a:t>Secondo livello</a:t>
            </a:r>
          </a:p>
          <a:p>
            <a:pPr lvl="2"/>
            <a:r>
              <a:rPr lang="en-US" smtClean="0"/>
              <a:t>Terzo livello</a:t>
            </a:r>
          </a:p>
          <a:p>
            <a:pPr lvl="3"/>
            <a:r>
              <a:rPr lang="en-US" smtClean="0"/>
              <a:t>Quarto livello</a:t>
            </a:r>
          </a:p>
          <a:p>
            <a:pPr lvl="4"/>
            <a:r>
              <a:rPr lang="en-US"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Fare clic per modificare gli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Fare clic per modificare gli stili del testo dello schema</a:t>
            </a:r>
          </a:p>
          <a:p>
            <a:pPr lvl="1"/>
            <a:r>
              <a:rPr lang="en-US" smtClean="0"/>
              <a:t>Secondo livello</a:t>
            </a:r>
          </a:p>
          <a:p>
            <a:pPr lvl="2"/>
            <a:r>
              <a:rPr lang="en-US" smtClean="0"/>
              <a:t>Terzo livello</a:t>
            </a:r>
          </a:p>
          <a:p>
            <a:pPr lvl="3"/>
            <a:r>
              <a:rPr lang="en-US" smtClean="0"/>
              <a:t>Quarto livello</a:t>
            </a:r>
          </a:p>
          <a:p>
            <a:pPr lvl="4"/>
            <a:r>
              <a:rPr lang="en-US" smtClean="0"/>
              <a:t>Quinto livello</a:t>
            </a:r>
            <a:endParaRPr lang="it-IT"/>
          </a:p>
        </p:txBody>
      </p:sp>
      <p:sp>
        <p:nvSpPr>
          <p:cNvPr id="7" name="Segnaposto data 6"/>
          <p:cNvSpPr>
            <a:spLocks noGrp="1"/>
          </p:cNvSpPr>
          <p:nvPr>
            <p:ph type="dt" sz="half" idx="10"/>
          </p:nvPr>
        </p:nvSpPr>
        <p:spPr/>
        <p:txBody>
          <a:bodyPr/>
          <a:lstStyle/>
          <a:p>
            <a:fld id="{360FB433-F90A-5C44-96A7-07447D28AB26}" type="datetimeFigureOut">
              <a:rPr lang="it-IT" smtClean="0"/>
              <a:t>26/10/16</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7F91D817-959E-114D-ACF5-29131612EEC7}" type="slidenum">
              <a:rPr lang="it-IT" smtClean="0"/>
              <a:t>‹n.›</a:t>
            </a:fld>
            <a:endParaRPr lang="it-IT"/>
          </a:p>
        </p:txBody>
      </p:sp>
    </p:spTree>
    <p:extLst>
      <p:ext uri="{BB962C8B-B14F-4D97-AF65-F5344CB8AC3E}">
        <p14:creationId xmlns:p14="http://schemas.microsoft.com/office/powerpoint/2010/main" val="268409717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Titolo verticale e testo">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en-US" smtClean="0"/>
              <a:t>Fare clic per modificare stile</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en-US" smtClean="0"/>
              <a:t>Fare clic per modificare gli stili del testo dello schema</a:t>
            </a:r>
          </a:p>
          <a:p>
            <a:pPr lvl="1"/>
            <a:r>
              <a:rPr lang="en-US" smtClean="0"/>
              <a:t>Secondo livello</a:t>
            </a:r>
          </a:p>
          <a:p>
            <a:pPr lvl="2"/>
            <a:r>
              <a:rPr lang="en-US" smtClean="0"/>
              <a:t>Terzo livello</a:t>
            </a:r>
          </a:p>
          <a:p>
            <a:pPr lvl="3"/>
            <a:r>
              <a:rPr lang="en-US" smtClean="0"/>
              <a:t>Quarto livello</a:t>
            </a:r>
          </a:p>
          <a:p>
            <a:pPr lvl="4"/>
            <a:r>
              <a:rPr lang="en-US" smtClean="0"/>
              <a:t>Quinto livello</a:t>
            </a:r>
            <a:endParaRPr lang="it-IT"/>
          </a:p>
        </p:txBody>
      </p:sp>
      <p:sp>
        <p:nvSpPr>
          <p:cNvPr id="4" name="Segnaposto data 3"/>
          <p:cNvSpPr>
            <a:spLocks noGrp="1"/>
          </p:cNvSpPr>
          <p:nvPr>
            <p:ph type="dt" sz="half" idx="10"/>
          </p:nvPr>
        </p:nvSpPr>
        <p:spPr/>
        <p:txBody>
          <a:bodyPr/>
          <a:lstStyle>
            <a:lvl1pPr>
              <a:defRPr/>
            </a:lvl1pPr>
          </a:lstStyle>
          <a:p>
            <a:endParaRPr lang="it-IT">
              <a:solidFill>
                <a:srgbClr val="000000"/>
              </a:solidFill>
            </a:endParaRPr>
          </a:p>
        </p:txBody>
      </p:sp>
      <p:sp>
        <p:nvSpPr>
          <p:cNvPr id="5" name="Segnaposto piè di pagina 4"/>
          <p:cNvSpPr>
            <a:spLocks noGrp="1"/>
          </p:cNvSpPr>
          <p:nvPr>
            <p:ph type="ftr" sz="quarter" idx="11"/>
          </p:nvPr>
        </p:nvSpPr>
        <p:spPr/>
        <p:txBody>
          <a:bodyPr/>
          <a:lstStyle>
            <a:lvl1pPr>
              <a:defRPr/>
            </a:lvl1pPr>
          </a:lstStyle>
          <a:p>
            <a:endParaRPr lang="it-IT">
              <a:solidFill>
                <a:srgbClr val="000000"/>
              </a:solidFill>
            </a:endParaRPr>
          </a:p>
        </p:txBody>
      </p:sp>
      <p:sp>
        <p:nvSpPr>
          <p:cNvPr id="6" name="Segnaposto numero diapositiva 5"/>
          <p:cNvSpPr>
            <a:spLocks noGrp="1"/>
          </p:cNvSpPr>
          <p:nvPr>
            <p:ph type="sldNum" sz="quarter" idx="12"/>
          </p:nvPr>
        </p:nvSpPr>
        <p:spPr/>
        <p:txBody>
          <a:bodyPr/>
          <a:lstStyle>
            <a:lvl1pPr>
              <a:defRPr/>
            </a:lvl1pPr>
          </a:lstStyle>
          <a:p>
            <a:endParaRPr lang="it-IT">
              <a:solidFill>
                <a:srgbClr val="000000"/>
              </a:solidFill>
            </a:endParaRPr>
          </a:p>
        </p:txBody>
      </p:sp>
    </p:spTree>
    <p:extLst>
      <p:ext uri="{BB962C8B-B14F-4D97-AF65-F5344CB8AC3E}">
        <p14:creationId xmlns:p14="http://schemas.microsoft.com/office/powerpoint/2010/main" val="384191818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chart" preserve="1">
  <p:cSld name="Titolo e grafic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p>
            <a:r>
              <a:rPr lang="en-US" smtClean="0"/>
              <a:t>Fare clic per modificare stile</a:t>
            </a:r>
            <a:endParaRPr lang="it-IT"/>
          </a:p>
        </p:txBody>
      </p:sp>
      <p:sp>
        <p:nvSpPr>
          <p:cNvPr id="3" name="Segnaposto grafico 2"/>
          <p:cNvSpPr>
            <a:spLocks noGrp="1"/>
          </p:cNvSpPr>
          <p:nvPr>
            <p:ph type="chart" idx="1"/>
          </p:nvPr>
        </p:nvSpPr>
        <p:spPr>
          <a:xfrm>
            <a:off x="457200" y="1600200"/>
            <a:ext cx="8229600" cy="4525963"/>
          </a:xfrm>
        </p:spPr>
        <p:txBody>
          <a:bodyPr/>
          <a:lstStyle/>
          <a:p>
            <a:endParaRPr lang="it-IT"/>
          </a:p>
        </p:txBody>
      </p:sp>
      <p:sp>
        <p:nvSpPr>
          <p:cNvPr id="4" name="Segnaposto data 3"/>
          <p:cNvSpPr>
            <a:spLocks noGrp="1"/>
          </p:cNvSpPr>
          <p:nvPr>
            <p:ph type="dt" sz="half" idx="10"/>
          </p:nvPr>
        </p:nvSpPr>
        <p:spPr>
          <a:xfrm>
            <a:off x="457200" y="6245225"/>
            <a:ext cx="2133600" cy="476250"/>
          </a:xfrm>
        </p:spPr>
        <p:txBody>
          <a:bodyPr/>
          <a:lstStyle>
            <a:lvl1pPr>
              <a:defRPr/>
            </a:lvl1pPr>
          </a:lstStyle>
          <a:p>
            <a:endParaRPr lang="it-IT">
              <a:solidFill>
                <a:srgbClr val="000000"/>
              </a:solidFill>
            </a:endParaRPr>
          </a:p>
        </p:txBody>
      </p:sp>
      <p:sp>
        <p:nvSpPr>
          <p:cNvPr id="5" name="Segnaposto piè di pagina 4"/>
          <p:cNvSpPr>
            <a:spLocks noGrp="1"/>
          </p:cNvSpPr>
          <p:nvPr>
            <p:ph type="ftr" sz="quarter" idx="11"/>
          </p:nvPr>
        </p:nvSpPr>
        <p:spPr>
          <a:xfrm>
            <a:off x="3124200" y="6245225"/>
            <a:ext cx="2895600" cy="476250"/>
          </a:xfrm>
        </p:spPr>
        <p:txBody>
          <a:bodyPr/>
          <a:lstStyle>
            <a:lvl1pPr>
              <a:defRPr/>
            </a:lvl1pPr>
          </a:lstStyle>
          <a:p>
            <a:endParaRPr lang="it-IT">
              <a:solidFill>
                <a:srgbClr val="000000"/>
              </a:solidFill>
            </a:endParaRPr>
          </a:p>
        </p:txBody>
      </p:sp>
      <p:sp>
        <p:nvSpPr>
          <p:cNvPr id="6" name="Segnaposto numero diapositiva 5"/>
          <p:cNvSpPr>
            <a:spLocks noGrp="1"/>
          </p:cNvSpPr>
          <p:nvPr>
            <p:ph type="sldNum" sz="quarter" idx="12"/>
          </p:nvPr>
        </p:nvSpPr>
        <p:spPr>
          <a:xfrm>
            <a:off x="6553200" y="6245225"/>
            <a:ext cx="2133600" cy="476250"/>
          </a:xfrm>
        </p:spPr>
        <p:txBody>
          <a:bodyPr/>
          <a:lstStyle>
            <a:lvl1pPr>
              <a:defRPr/>
            </a:lvl1pPr>
          </a:lstStyle>
          <a:p>
            <a:endParaRPr lang="it-IT">
              <a:solidFill>
                <a:srgbClr val="000000"/>
              </a:solidFill>
            </a:endParaRPr>
          </a:p>
        </p:txBody>
      </p:sp>
    </p:spTree>
    <p:extLst>
      <p:ext uri="{BB962C8B-B14F-4D97-AF65-F5344CB8AC3E}">
        <p14:creationId xmlns:p14="http://schemas.microsoft.com/office/powerpoint/2010/main" val="40830952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bl" preserve="1">
  <p:cSld name="Titolo e tabell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p>
            <a:r>
              <a:rPr lang="en-US" smtClean="0"/>
              <a:t>Fare clic per modificare stile</a:t>
            </a:r>
            <a:endParaRPr lang="it-IT"/>
          </a:p>
        </p:txBody>
      </p:sp>
      <p:sp>
        <p:nvSpPr>
          <p:cNvPr id="3" name="Segnaposto tabella 2"/>
          <p:cNvSpPr>
            <a:spLocks noGrp="1"/>
          </p:cNvSpPr>
          <p:nvPr>
            <p:ph type="tbl" idx="1"/>
          </p:nvPr>
        </p:nvSpPr>
        <p:spPr>
          <a:xfrm>
            <a:off x="457200" y="1600200"/>
            <a:ext cx="8229600" cy="4525963"/>
          </a:xfrm>
        </p:spPr>
        <p:txBody>
          <a:bodyPr/>
          <a:lstStyle/>
          <a:p>
            <a:endParaRPr lang="it-IT"/>
          </a:p>
        </p:txBody>
      </p:sp>
      <p:sp>
        <p:nvSpPr>
          <p:cNvPr id="4" name="Segnaposto data 3"/>
          <p:cNvSpPr>
            <a:spLocks noGrp="1"/>
          </p:cNvSpPr>
          <p:nvPr>
            <p:ph type="dt" sz="half" idx="10"/>
          </p:nvPr>
        </p:nvSpPr>
        <p:spPr>
          <a:xfrm>
            <a:off x="457200" y="6245225"/>
            <a:ext cx="2133600" cy="476250"/>
          </a:xfrm>
        </p:spPr>
        <p:txBody>
          <a:bodyPr/>
          <a:lstStyle>
            <a:lvl1pPr>
              <a:defRPr/>
            </a:lvl1pPr>
          </a:lstStyle>
          <a:p>
            <a:endParaRPr lang="it-IT">
              <a:solidFill>
                <a:srgbClr val="000000"/>
              </a:solidFill>
            </a:endParaRPr>
          </a:p>
        </p:txBody>
      </p:sp>
      <p:sp>
        <p:nvSpPr>
          <p:cNvPr id="5" name="Segnaposto piè di pagina 4"/>
          <p:cNvSpPr>
            <a:spLocks noGrp="1"/>
          </p:cNvSpPr>
          <p:nvPr>
            <p:ph type="ftr" sz="quarter" idx="11"/>
          </p:nvPr>
        </p:nvSpPr>
        <p:spPr>
          <a:xfrm>
            <a:off x="3124200" y="6245225"/>
            <a:ext cx="2895600" cy="476250"/>
          </a:xfrm>
        </p:spPr>
        <p:txBody>
          <a:bodyPr/>
          <a:lstStyle>
            <a:lvl1pPr>
              <a:defRPr/>
            </a:lvl1pPr>
          </a:lstStyle>
          <a:p>
            <a:endParaRPr lang="it-IT">
              <a:solidFill>
                <a:srgbClr val="000000"/>
              </a:solidFill>
            </a:endParaRPr>
          </a:p>
        </p:txBody>
      </p:sp>
      <p:sp>
        <p:nvSpPr>
          <p:cNvPr id="6" name="Segnaposto numero diapositiva 5"/>
          <p:cNvSpPr>
            <a:spLocks noGrp="1"/>
          </p:cNvSpPr>
          <p:nvPr>
            <p:ph type="sldNum" sz="quarter" idx="12"/>
          </p:nvPr>
        </p:nvSpPr>
        <p:spPr>
          <a:xfrm>
            <a:off x="6553200" y="6245225"/>
            <a:ext cx="2133600" cy="476250"/>
          </a:xfrm>
        </p:spPr>
        <p:txBody>
          <a:bodyPr/>
          <a:lstStyle>
            <a:lvl1pPr>
              <a:defRPr/>
            </a:lvl1pPr>
          </a:lstStyle>
          <a:p>
            <a:endParaRPr lang="it-IT">
              <a:solidFill>
                <a:srgbClr val="000000"/>
              </a:solidFill>
            </a:endParaRPr>
          </a:p>
        </p:txBody>
      </p:sp>
    </p:spTree>
    <p:extLst>
      <p:ext uri="{BB962C8B-B14F-4D97-AF65-F5344CB8AC3E}">
        <p14:creationId xmlns:p14="http://schemas.microsoft.com/office/powerpoint/2010/main" val="2790753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smtClean="0"/>
              <a:t>Fare clic per modificare stile</a:t>
            </a:r>
            <a:endParaRPr lang="it-IT"/>
          </a:p>
        </p:txBody>
      </p:sp>
      <p:sp>
        <p:nvSpPr>
          <p:cNvPr id="3" name="Segnaposto data 2"/>
          <p:cNvSpPr>
            <a:spLocks noGrp="1"/>
          </p:cNvSpPr>
          <p:nvPr>
            <p:ph type="dt" sz="half" idx="10"/>
          </p:nvPr>
        </p:nvSpPr>
        <p:spPr/>
        <p:txBody>
          <a:bodyPr/>
          <a:lstStyle/>
          <a:p>
            <a:fld id="{360FB433-F90A-5C44-96A7-07447D28AB26}" type="datetimeFigureOut">
              <a:rPr lang="it-IT" smtClean="0"/>
              <a:t>26/10/16</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7F91D817-959E-114D-ACF5-29131612EEC7}" type="slidenum">
              <a:rPr lang="it-IT" smtClean="0"/>
              <a:t>‹n.›</a:t>
            </a:fld>
            <a:endParaRPr lang="it-IT"/>
          </a:p>
        </p:txBody>
      </p:sp>
    </p:spTree>
    <p:extLst>
      <p:ext uri="{BB962C8B-B14F-4D97-AF65-F5344CB8AC3E}">
        <p14:creationId xmlns:p14="http://schemas.microsoft.com/office/powerpoint/2010/main" val="39986274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o">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360FB433-F90A-5C44-96A7-07447D28AB26}" type="datetimeFigureOut">
              <a:rPr lang="it-IT" smtClean="0"/>
              <a:t>26/10/16</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7F91D817-959E-114D-ACF5-29131612EEC7}" type="slidenum">
              <a:rPr lang="it-IT" smtClean="0"/>
              <a:t>‹n.›</a:t>
            </a:fld>
            <a:endParaRPr lang="it-IT"/>
          </a:p>
        </p:txBody>
      </p:sp>
    </p:spTree>
    <p:extLst>
      <p:ext uri="{BB962C8B-B14F-4D97-AF65-F5344CB8AC3E}">
        <p14:creationId xmlns:p14="http://schemas.microsoft.com/office/powerpoint/2010/main" val="11578012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en-US" smtClean="0"/>
              <a:t>Fare clic per modificare stile</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Fare clic per modificare gli stili del testo dello schema</a:t>
            </a:r>
          </a:p>
          <a:p>
            <a:pPr lvl="1"/>
            <a:r>
              <a:rPr lang="en-US" smtClean="0"/>
              <a:t>Secondo livello</a:t>
            </a:r>
          </a:p>
          <a:p>
            <a:pPr lvl="2"/>
            <a:r>
              <a:rPr lang="en-US" smtClean="0"/>
              <a:t>Terzo livello</a:t>
            </a:r>
          </a:p>
          <a:p>
            <a:pPr lvl="3"/>
            <a:r>
              <a:rPr lang="en-US" smtClean="0"/>
              <a:t>Quarto livello</a:t>
            </a:r>
          </a:p>
          <a:p>
            <a:pPr lvl="4"/>
            <a:r>
              <a:rPr lang="en-US"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Fare clic per modificare gli stili del testo dello schema</a:t>
            </a:r>
          </a:p>
        </p:txBody>
      </p:sp>
      <p:sp>
        <p:nvSpPr>
          <p:cNvPr id="5" name="Segnaposto data 4"/>
          <p:cNvSpPr>
            <a:spLocks noGrp="1"/>
          </p:cNvSpPr>
          <p:nvPr>
            <p:ph type="dt" sz="half" idx="10"/>
          </p:nvPr>
        </p:nvSpPr>
        <p:spPr/>
        <p:txBody>
          <a:bodyPr/>
          <a:lstStyle/>
          <a:p>
            <a:fld id="{360FB433-F90A-5C44-96A7-07447D28AB26}" type="datetimeFigureOut">
              <a:rPr lang="it-IT" smtClean="0"/>
              <a:t>26/10/16</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7F91D817-959E-114D-ACF5-29131612EEC7}" type="slidenum">
              <a:rPr lang="it-IT" smtClean="0"/>
              <a:t>‹n.›</a:t>
            </a:fld>
            <a:endParaRPr lang="it-IT"/>
          </a:p>
        </p:txBody>
      </p:sp>
    </p:spTree>
    <p:extLst>
      <p:ext uri="{BB962C8B-B14F-4D97-AF65-F5344CB8AC3E}">
        <p14:creationId xmlns:p14="http://schemas.microsoft.com/office/powerpoint/2010/main" val="34481662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en-US" smtClean="0"/>
              <a:t>Fare clic per modificare stile</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Fare clic per modificare gli stili del testo dello schema</a:t>
            </a:r>
          </a:p>
        </p:txBody>
      </p:sp>
      <p:sp>
        <p:nvSpPr>
          <p:cNvPr id="5" name="Segnaposto data 4"/>
          <p:cNvSpPr>
            <a:spLocks noGrp="1"/>
          </p:cNvSpPr>
          <p:nvPr>
            <p:ph type="dt" sz="half" idx="10"/>
          </p:nvPr>
        </p:nvSpPr>
        <p:spPr/>
        <p:txBody>
          <a:bodyPr/>
          <a:lstStyle/>
          <a:p>
            <a:fld id="{360FB433-F90A-5C44-96A7-07447D28AB26}" type="datetimeFigureOut">
              <a:rPr lang="it-IT" smtClean="0"/>
              <a:t>26/10/16</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7F91D817-959E-114D-ACF5-29131612EEC7}" type="slidenum">
              <a:rPr lang="it-IT" smtClean="0"/>
              <a:t>‹n.›</a:t>
            </a:fld>
            <a:endParaRPr lang="it-IT"/>
          </a:p>
        </p:txBody>
      </p:sp>
    </p:spTree>
    <p:extLst>
      <p:ext uri="{BB962C8B-B14F-4D97-AF65-F5344CB8AC3E}">
        <p14:creationId xmlns:p14="http://schemas.microsoft.com/office/powerpoint/2010/main" val="55894918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slideLayout" Target="../slideLayouts/slideLayout23.xml"/><Relationship Id="rId13" Type="http://schemas.openxmlformats.org/officeDocument/2006/relationships/slideLayout" Target="../slideLayouts/slideLayout24.xml"/><Relationship Id="rId14"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5.xml"/><Relationship Id="rId12" Type="http://schemas.openxmlformats.org/officeDocument/2006/relationships/slideLayout" Target="../slideLayouts/slideLayout36.xml"/><Relationship Id="rId13" Type="http://schemas.openxmlformats.org/officeDocument/2006/relationships/slideLayout" Target="../slideLayouts/slideLayout37.xml"/><Relationship Id="rId14" Type="http://schemas.openxmlformats.org/officeDocument/2006/relationships/slideLayout" Target="../slideLayouts/slideLayout38.xml"/><Relationship Id="rId15" Type="http://schemas.openxmlformats.org/officeDocument/2006/relationships/slideLayout" Target="../slideLayouts/slideLayout39.xml"/><Relationship Id="rId16" Type="http://schemas.openxmlformats.org/officeDocument/2006/relationships/theme" Target="../theme/theme3.xml"/><Relationship Id="rId1" Type="http://schemas.openxmlformats.org/officeDocument/2006/relationships/slideLayout" Target="../slideLayouts/slideLayout25.xml"/><Relationship Id="rId2" Type="http://schemas.openxmlformats.org/officeDocument/2006/relationships/slideLayout" Target="../slideLayouts/slideLayout26.xml"/><Relationship Id="rId3" Type="http://schemas.openxmlformats.org/officeDocument/2006/relationships/slideLayout" Target="../slideLayouts/slideLayout27.xml"/><Relationship Id="rId4" Type="http://schemas.openxmlformats.org/officeDocument/2006/relationships/slideLayout" Target="../slideLayouts/slideLayout28.xml"/><Relationship Id="rId5" Type="http://schemas.openxmlformats.org/officeDocument/2006/relationships/slideLayout" Target="../slideLayouts/slideLayout29.xml"/><Relationship Id="rId6" Type="http://schemas.openxmlformats.org/officeDocument/2006/relationships/slideLayout" Target="../slideLayouts/slideLayout30.xml"/><Relationship Id="rId7" Type="http://schemas.openxmlformats.org/officeDocument/2006/relationships/slideLayout" Target="../slideLayouts/slideLayout31.xml"/><Relationship Id="rId8" Type="http://schemas.openxmlformats.org/officeDocument/2006/relationships/slideLayout" Target="../slideLayouts/slideLayout32.xml"/><Relationship Id="rId9" Type="http://schemas.openxmlformats.org/officeDocument/2006/relationships/slideLayout" Target="../slideLayouts/slideLayout33.xml"/><Relationship Id="rId10" Type="http://schemas.openxmlformats.org/officeDocument/2006/relationships/slideLayout" Target="../slideLayouts/slideLayout34.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50.xml"/><Relationship Id="rId12" Type="http://schemas.openxmlformats.org/officeDocument/2006/relationships/slideLayout" Target="../slideLayouts/slideLayout51.xml"/><Relationship Id="rId13" Type="http://schemas.openxmlformats.org/officeDocument/2006/relationships/slideLayout" Target="../slideLayouts/slideLayout52.xml"/><Relationship Id="rId14" Type="http://schemas.openxmlformats.org/officeDocument/2006/relationships/theme" Target="../theme/theme4.xml"/><Relationship Id="rId1" Type="http://schemas.openxmlformats.org/officeDocument/2006/relationships/slideLayout" Target="../slideLayouts/slideLayout40.xml"/><Relationship Id="rId2" Type="http://schemas.openxmlformats.org/officeDocument/2006/relationships/slideLayout" Target="../slideLayouts/slideLayout41.xml"/><Relationship Id="rId3" Type="http://schemas.openxmlformats.org/officeDocument/2006/relationships/slideLayout" Target="../slideLayouts/slideLayout42.xml"/><Relationship Id="rId4" Type="http://schemas.openxmlformats.org/officeDocument/2006/relationships/slideLayout" Target="../slideLayouts/slideLayout43.xml"/><Relationship Id="rId5" Type="http://schemas.openxmlformats.org/officeDocument/2006/relationships/slideLayout" Target="../slideLayouts/slideLayout44.xml"/><Relationship Id="rId6" Type="http://schemas.openxmlformats.org/officeDocument/2006/relationships/slideLayout" Target="../slideLayouts/slideLayout45.xml"/><Relationship Id="rId7" Type="http://schemas.openxmlformats.org/officeDocument/2006/relationships/slideLayout" Target="../slideLayouts/slideLayout46.xml"/><Relationship Id="rId8" Type="http://schemas.openxmlformats.org/officeDocument/2006/relationships/slideLayout" Target="../slideLayouts/slideLayout47.xml"/><Relationship Id="rId9" Type="http://schemas.openxmlformats.org/officeDocument/2006/relationships/slideLayout" Target="../slideLayouts/slideLayout48.xml"/><Relationship Id="rId10" Type="http://schemas.openxmlformats.org/officeDocument/2006/relationships/slideLayout" Target="../slideLayouts/slideLayout4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Fare clic per modificare stile</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Fare clic per modificare gli stili del testo dello schema</a:t>
            </a:r>
          </a:p>
          <a:p>
            <a:pPr lvl="1"/>
            <a:r>
              <a:rPr lang="en-US" smtClean="0"/>
              <a:t>Secondo livello</a:t>
            </a:r>
          </a:p>
          <a:p>
            <a:pPr lvl="2"/>
            <a:r>
              <a:rPr lang="en-US" smtClean="0"/>
              <a:t>Terzo livello</a:t>
            </a:r>
          </a:p>
          <a:p>
            <a:pPr lvl="3"/>
            <a:r>
              <a:rPr lang="en-US" smtClean="0"/>
              <a:t>Quarto livello</a:t>
            </a:r>
          </a:p>
          <a:p>
            <a:pPr lvl="4"/>
            <a:r>
              <a:rPr lang="en-US"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60FB433-F90A-5C44-96A7-07447D28AB26}" type="datetimeFigureOut">
              <a:rPr lang="it-IT" smtClean="0"/>
              <a:t>26/10/16</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F91D817-959E-114D-ACF5-29131612EEC7}" type="slidenum">
              <a:rPr lang="it-IT" smtClean="0"/>
              <a:t>‹n.›</a:t>
            </a:fld>
            <a:endParaRPr lang="it-IT"/>
          </a:p>
        </p:txBody>
      </p:sp>
    </p:spTree>
    <p:extLst>
      <p:ext uri="{BB962C8B-B14F-4D97-AF65-F5344CB8AC3E}">
        <p14:creationId xmlns:p14="http://schemas.microsoft.com/office/powerpoint/2010/main" val="19576801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474663" y="152400"/>
            <a:ext cx="8194675"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74663" y="1371600"/>
            <a:ext cx="8194675"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Text Box 6"/>
          <p:cNvSpPr txBox="1">
            <a:spLocks noChangeArrowheads="1"/>
          </p:cNvSpPr>
          <p:nvPr/>
        </p:nvSpPr>
        <p:spPr bwMode="auto">
          <a:xfrm>
            <a:off x="474663" y="6324600"/>
            <a:ext cx="81946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defTabSz="914400" eaLnBrk="1" fontAlgn="base" hangingPunct="1">
              <a:spcBef>
                <a:spcPct val="50000"/>
              </a:spcBef>
              <a:spcAft>
                <a:spcPct val="0"/>
              </a:spcAft>
              <a:defRPr/>
            </a:pPr>
            <a:endParaRPr lang="it-IT" altLang="it-IT" sz="1400" smtClean="0">
              <a:solidFill>
                <a:srgbClr val="FFCC00"/>
              </a:solidFill>
              <a:latin typeface="Arial Narrow" pitchFamily="34" charset="0"/>
              <a:ea typeface="ＭＳ Ｐゴシック" charset="0"/>
            </a:endParaRPr>
          </a:p>
        </p:txBody>
      </p:sp>
      <p:sp>
        <p:nvSpPr>
          <p:cNvPr id="4103" name="Rectangle 7"/>
          <p:cNvSpPr>
            <a:spLocks noGrp="1" noChangeArrowheads="1"/>
          </p:cNvSpPr>
          <p:nvPr>
            <p:ph type="ftr" sz="quarter" idx="3"/>
          </p:nvPr>
        </p:nvSpPr>
        <p:spPr bwMode="auto">
          <a:xfrm>
            <a:off x="457200" y="6319838"/>
            <a:ext cx="8229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b="1">
                <a:solidFill>
                  <a:srgbClr val="FFCC00"/>
                </a:solidFill>
                <a:latin typeface="Arial Narrow" pitchFamily="34" charset="0"/>
                <a:ea typeface="+mn-ea"/>
                <a:cs typeface="+mn-cs"/>
              </a:defRPr>
            </a:lvl1pPr>
          </a:lstStyle>
          <a:p>
            <a:pPr defTabSz="914400" fontAlgn="base">
              <a:spcBef>
                <a:spcPct val="0"/>
              </a:spcBef>
              <a:spcAft>
                <a:spcPct val="0"/>
              </a:spcAft>
              <a:defRPr/>
            </a:pPr>
            <a:endParaRPr lang="en-US"/>
          </a:p>
        </p:txBody>
      </p:sp>
    </p:spTree>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l" rtl="0" eaLnBrk="0" fontAlgn="base" hangingPunct="0">
        <a:spcBef>
          <a:spcPct val="0"/>
        </a:spcBef>
        <a:spcAft>
          <a:spcPct val="0"/>
        </a:spcAft>
        <a:defRPr sz="3600" b="1">
          <a:solidFill>
            <a:schemeClr val="tx2"/>
          </a:solidFill>
          <a:effectLst>
            <a:outerShdw blurRad="38100" dist="38100" dir="2700000" algn="tl">
              <a:srgbClr val="000000"/>
            </a:outerShdw>
          </a:effectLst>
          <a:latin typeface="+mj-lt"/>
          <a:ea typeface="ＭＳ Ｐゴシック" charset="0"/>
          <a:cs typeface="+mj-cs"/>
        </a:defRPr>
      </a:lvl1pPr>
      <a:lvl2pPr algn="l" rtl="0" eaLnBrk="0" fontAlgn="base" hangingPunct="0">
        <a:spcBef>
          <a:spcPct val="0"/>
        </a:spcBef>
        <a:spcAft>
          <a:spcPct val="0"/>
        </a:spcAft>
        <a:defRPr sz="3600" b="1">
          <a:solidFill>
            <a:schemeClr val="tx2"/>
          </a:solidFill>
          <a:effectLst>
            <a:outerShdw blurRad="38100" dist="38100" dir="2700000" algn="tl">
              <a:srgbClr val="000000"/>
            </a:outerShdw>
          </a:effectLst>
          <a:latin typeface="Arial" charset="0"/>
          <a:ea typeface="ＭＳ Ｐゴシック" charset="0"/>
        </a:defRPr>
      </a:lvl2pPr>
      <a:lvl3pPr algn="l" rtl="0" eaLnBrk="0" fontAlgn="base" hangingPunct="0">
        <a:spcBef>
          <a:spcPct val="0"/>
        </a:spcBef>
        <a:spcAft>
          <a:spcPct val="0"/>
        </a:spcAft>
        <a:defRPr sz="3600" b="1">
          <a:solidFill>
            <a:schemeClr val="tx2"/>
          </a:solidFill>
          <a:effectLst>
            <a:outerShdw blurRad="38100" dist="38100" dir="2700000" algn="tl">
              <a:srgbClr val="000000"/>
            </a:outerShdw>
          </a:effectLst>
          <a:latin typeface="Arial" charset="0"/>
          <a:ea typeface="ＭＳ Ｐゴシック" charset="0"/>
        </a:defRPr>
      </a:lvl3pPr>
      <a:lvl4pPr algn="l" rtl="0" eaLnBrk="0" fontAlgn="base" hangingPunct="0">
        <a:spcBef>
          <a:spcPct val="0"/>
        </a:spcBef>
        <a:spcAft>
          <a:spcPct val="0"/>
        </a:spcAft>
        <a:defRPr sz="3600" b="1">
          <a:solidFill>
            <a:schemeClr val="tx2"/>
          </a:solidFill>
          <a:effectLst>
            <a:outerShdw blurRad="38100" dist="38100" dir="2700000" algn="tl">
              <a:srgbClr val="000000"/>
            </a:outerShdw>
          </a:effectLst>
          <a:latin typeface="Arial" charset="0"/>
          <a:ea typeface="ＭＳ Ｐゴシック" charset="0"/>
        </a:defRPr>
      </a:lvl4pPr>
      <a:lvl5pPr algn="l" rtl="0" eaLnBrk="0" fontAlgn="base" hangingPunct="0">
        <a:spcBef>
          <a:spcPct val="0"/>
        </a:spcBef>
        <a:spcAft>
          <a:spcPct val="0"/>
        </a:spcAft>
        <a:defRPr sz="3600" b="1">
          <a:solidFill>
            <a:schemeClr val="tx2"/>
          </a:solidFill>
          <a:effectLst>
            <a:outerShdw blurRad="38100" dist="38100" dir="2700000" algn="tl">
              <a:srgbClr val="000000"/>
            </a:outerShdw>
          </a:effectLst>
          <a:latin typeface="Arial" charset="0"/>
          <a:ea typeface="ＭＳ Ｐゴシック" charset="0"/>
        </a:defRPr>
      </a:lvl5pPr>
      <a:lvl6pPr marL="457200" algn="l" rtl="0" fontAlgn="base">
        <a:spcBef>
          <a:spcPct val="0"/>
        </a:spcBef>
        <a:spcAft>
          <a:spcPct val="0"/>
        </a:spcAft>
        <a:defRPr sz="3600" b="1">
          <a:solidFill>
            <a:schemeClr val="tx2"/>
          </a:solidFill>
          <a:effectLst>
            <a:outerShdw blurRad="38100" dist="38100" dir="2700000" algn="tl">
              <a:srgbClr val="000000"/>
            </a:outerShdw>
          </a:effectLst>
          <a:latin typeface="Arial" charset="0"/>
        </a:defRPr>
      </a:lvl6pPr>
      <a:lvl7pPr marL="914400" algn="l" rtl="0" fontAlgn="base">
        <a:spcBef>
          <a:spcPct val="0"/>
        </a:spcBef>
        <a:spcAft>
          <a:spcPct val="0"/>
        </a:spcAft>
        <a:defRPr sz="3600" b="1">
          <a:solidFill>
            <a:schemeClr val="tx2"/>
          </a:solidFill>
          <a:effectLst>
            <a:outerShdw blurRad="38100" dist="38100" dir="2700000" algn="tl">
              <a:srgbClr val="000000"/>
            </a:outerShdw>
          </a:effectLst>
          <a:latin typeface="Arial" charset="0"/>
        </a:defRPr>
      </a:lvl7pPr>
      <a:lvl8pPr marL="1371600" algn="l" rtl="0" fontAlgn="base">
        <a:spcBef>
          <a:spcPct val="0"/>
        </a:spcBef>
        <a:spcAft>
          <a:spcPct val="0"/>
        </a:spcAft>
        <a:defRPr sz="3600" b="1">
          <a:solidFill>
            <a:schemeClr val="tx2"/>
          </a:solidFill>
          <a:effectLst>
            <a:outerShdw blurRad="38100" dist="38100" dir="2700000" algn="tl">
              <a:srgbClr val="000000"/>
            </a:outerShdw>
          </a:effectLst>
          <a:latin typeface="Arial" charset="0"/>
        </a:defRPr>
      </a:lvl8pPr>
      <a:lvl9pPr marL="1828800" algn="l" rtl="0" fontAlgn="base">
        <a:spcBef>
          <a:spcPct val="0"/>
        </a:spcBef>
        <a:spcAft>
          <a:spcPct val="0"/>
        </a:spcAft>
        <a:defRPr sz="3600" b="1">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chemeClr val="bg2"/>
        </a:buClr>
        <a:buSzPct val="80000"/>
        <a:buFont typeface="Symbol" charset="0"/>
        <a:buChar char="¨"/>
        <a:defRPr sz="28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lr>
          <a:schemeClr val="bg2"/>
        </a:buClr>
        <a:buSzPct val="80000"/>
        <a:buChar char="•"/>
        <a:defRPr sz="2400">
          <a:solidFill>
            <a:schemeClr val="tx1"/>
          </a:solidFill>
          <a:latin typeface="+mn-lt"/>
          <a:ea typeface="ＭＳ Ｐゴシック" charset="0"/>
        </a:defRPr>
      </a:lvl2pPr>
      <a:lvl3pPr marL="1143000" indent="-228600" algn="l" rtl="0" eaLnBrk="0" fontAlgn="base" hangingPunct="0">
        <a:spcBef>
          <a:spcPct val="20000"/>
        </a:spcBef>
        <a:spcAft>
          <a:spcPct val="0"/>
        </a:spcAft>
        <a:buClr>
          <a:schemeClr val="bg2"/>
        </a:buClr>
        <a:buSzPct val="80000"/>
        <a:buChar char="-"/>
        <a:defRPr sz="2000">
          <a:solidFill>
            <a:schemeClr val="tx1"/>
          </a:solidFill>
          <a:latin typeface="+mn-lt"/>
          <a:ea typeface="ＭＳ Ｐゴシック" charset="0"/>
        </a:defRPr>
      </a:lvl3pPr>
      <a:lvl4pPr marL="1600200" indent="-228600" algn="l" rtl="0" eaLnBrk="0" fontAlgn="base" hangingPunct="0">
        <a:spcBef>
          <a:spcPct val="20000"/>
        </a:spcBef>
        <a:spcAft>
          <a:spcPct val="0"/>
        </a:spcAft>
        <a:buClr>
          <a:schemeClr val="bg2"/>
        </a:buClr>
        <a:buSzPct val="80000"/>
        <a:buChar char="-"/>
        <a:defRPr sz="2000">
          <a:solidFill>
            <a:schemeClr val="tx1"/>
          </a:solidFill>
          <a:latin typeface="+mn-lt"/>
          <a:ea typeface="ＭＳ Ｐゴシック" charset="0"/>
        </a:defRPr>
      </a:lvl4pPr>
      <a:lvl5pPr marL="2057400" indent="-228600" algn="l" rtl="0" eaLnBrk="0" fontAlgn="base" hangingPunct="0">
        <a:spcBef>
          <a:spcPct val="20000"/>
        </a:spcBef>
        <a:spcAft>
          <a:spcPct val="0"/>
        </a:spcAft>
        <a:buClr>
          <a:schemeClr val="bg2"/>
        </a:buClr>
        <a:buSzPct val="80000"/>
        <a:buChar char="-"/>
        <a:defRPr sz="1600">
          <a:solidFill>
            <a:schemeClr val="tx1"/>
          </a:solidFill>
          <a:latin typeface="+mn-lt"/>
          <a:ea typeface="ＭＳ Ｐゴシック" charset="0"/>
        </a:defRPr>
      </a:lvl5pPr>
      <a:lvl6pPr marL="2514600" indent="-228600" algn="l" rtl="0" fontAlgn="base">
        <a:spcBef>
          <a:spcPct val="20000"/>
        </a:spcBef>
        <a:spcAft>
          <a:spcPct val="0"/>
        </a:spcAft>
        <a:buClr>
          <a:schemeClr val="bg2"/>
        </a:buClr>
        <a:buSzPct val="80000"/>
        <a:buChar char="-"/>
        <a:defRPr sz="1600">
          <a:solidFill>
            <a:schemeClr val="tx1"/>
          </a:solidFill>
          <a:latin typeface="+mn-lt"/>
        </a:defRPr>
      </a:lvl6pPr>
      <a:lvl7pPr marL="2971800" indent="-228600" algn="l" rtl="0" fontAlgn="base">
        <a:spcBef>
          <a:spcPct val="20000"/>
        </a:spcBef>
        <a:spcAft>
          <a:spcPct val="0"/>
        </a:spcAft>
        <a:buClr>
          <a:schemeClr val="bg2"/>
        </a:buClr>
        <a:buSzPct val="80000"/>
        <a:buChar char="-"/>
        <a:defRPr sz="1600">
          <a:solidFill>
            <a:schemeClr val="tx1"/>
          </a:solidFill>
          <a:latin typeface="+mn-lt"/>
        </a:defRPr>
      </a:lvl7pPr>
      <a:lvl8pPr marL="3429000" indent="-228600" algn="l" rtl="0" fontAlgn="base">
        <a:spcBef>
          <a:spcPct val="20000"/>
        </a:spcBef>
        <a:spcAft>
          <a:spcPct val="0"/>
        </a:spcAft>
        <a:buClr>
          <a:schemeClr val="bg2"/>
        </a:buClr>
        <a:buSzPct val="80000"/>
        <a:buChar char="-"/>
        <a:defRPr sz="1600">
          <a:solidFill>
            <a:schemeClr val="tx1"/>
          </a:solidFill>
          <a:latin typeface="+mn-lt"/>
        </a:defRPr>
      </a:lvl8pPr>
      <a:lvl9pPr marL="3886200" indent="-228600" algn="l" rtl="0" fontAlgn="base">
        <a:spcBef>
          <a:spcPct val="20000"/>
        </a:spcBef>
        <a:spcAft>
          <a:spcPct val="0"/>
        </a:spcAft>
        <a:buClr>
          <a:schemeClr val="bg2"/>
        </a:buClr>
        <a:buSzPct val="80000"/>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355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0488" tIns="44450" rIns="90488" bIns="44450" numCol="1" anchor="ctr" anchorCtr="0" compatLnSpc="1">
            <a:prstTxWarp prst="textNoShape">
              <a:avLst/>
            </a:prstTxWarp>
          </a:bodyPr>
          <a:lstStyle/>
          <a:p>
            <a:pPr lvl="0"/>
            <a:r>
              <a:rPr lang="en-GB"/>
              <a:t>Click to edit Master title style</a:t>
            </a:r>
          </a:p>
        </p:txBody>
      </p:sp>
      <p:sp>
        <p:nvSpPr>
          <p:cNvPr id="1027" name="Rectangle 3"/>
          <p:cNvSpPr>
            <a:spLocks noGrp="1" noChangeArrowheads="1"/>
          </p:cNvSpPr>
          <p:nvPr>
            <p:ph type="body" idx="1"/>
          </p:nvPr>
        </p:nvSpPr>
        <p:spPr bwMode="auto">
          <a:xfrm>
            <a:off x="685800" y="18034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0488" tIns="44450" rIns="90488" bIns="4445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cSld>
  <p:clrMap bg1="dk2" tx1="lt1" bg2="dk1" tx2="lt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 id="2147483688" r:id="rId14"/>
    <p:sldLayoutId id="2147483689" r:id="rId15"/>
  </p:sldLayoutIdLst>
  <p:txStyles>
    <p:titleStyle>
      <a:lvl1pPr algn="ctr" rtl="0" eaLnBrk="0" fontAlgn="base" hangingPunct="0">
        <a:spcBef>
          <a:spcPct val="0"/>
        </a:spcBef>
        <a:spcAft>
          <a:spcPct val="0"/>
        </a:spcAft>
        <a:defRPr sz="40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000">
          <a:solidFill>
            <a:schemeClr val="tx2"/>
          </a:solidFill>
          <a:latin typeface="Arial" charset="0"/>
          <a:ea typeface="ＭＳ Ｐゴシック" charset="0"/>
          <a:cs typeface="ＭＳ Ｐゴシック" charset="0"/>
        </a:defRPr>
      </a:lvl2pPr>
      <a:lvl3pPr algn="ctr" rtl="0" eaLnBrk="0" fontAlgn="base" hangingPunct="0">
        <a:spcBef>
          <a:spcPct val="0"/>
        </a:spcBef>
        <a:spcAft>
          <a:spcPct val="0"/>
        </a:spcAft>
        <a:defRPr sz="4000">
          <a:solidFill>
            <a:schemeClr val="tx2"/>
          </a:solidFill>
          <a:latin typeface="Arial" charset="0"/>
          <a:ea typeface="ＭＳ Ｐゴシック" charset="0"/>
          <a:cs typeface="ＭＳ Ｐゴシック" charset="0"/>
        </a:defRPr>
      </a:lvl3pPr>
      <a:lvl4pPr algn="ctr" rtl="0" eaLnBrk="0" fontAlgn="base" hangingPunct="0">
        <a:spcBef>
          <a:spcPct val="0"/>
        </a:spcBef>
        <a:spcAft>
          <a:spcPct val="0"/>
        </a:spcAft>
        <a:defRPr sz="4000">
          <a:solidFill>
            <a:schemeClr val="tx2"/>
          </a:solidFill>
          <a:latin typeface="Arial" charset="0"/>
          <a:ea typeface="ＭＳ Ｐゴシック" charset="0"/>
          <a:cs typeface="ＭＳ Ｐゴシック" charset="0"/>
        </a:defRPr>
      </a:lvl4pPr>
      <a:lvl5pPr algn="ctr" rtl="0" eaLnBrk="0" fontAlgn="base" hangingPunct="0">
        <a:spcBef>
          <a:spcPct val="0"/>
        </a:spcBef>
        <a:spcAft>
          <a:spcPct val="0"/>
        </a:spcAft>
        <a:defRPr sz="4000">
          <a:solidFill>
            <a:schemeClr val="tx2"/>
          </a:solidFill>
          <a:latin typeface="Arial" charset="0"/>
          <a:ea typeface="ＭＳ Ｐゴシック" charset="0"/>
          <a:cs typeface="ＭＳ Ｐゴシック" charset="0"/>
        </a:defRPr>
      </a:lvl5pPr>
      <a:lvl6pPr marL="457200" algn="ctr" rtl="0" eaLnBrk="0" fontAlgn="base" hangingPunct="0">
        <a:spcBef>
          <a:spcPct val="0"/>
        </a:spcBef>
        <a:spcAft>
          <a:spcPct val="0"/>
        </a:spcAft>
        <a:defRPr sz="4000">
          <a:solidFill>
            <a:schemeClr val="tx2"/>
          </a:solidFill>
          <a:latin typeface="Arial" charset="0"/>
        </a:defRPr>
      </a:lvl6pPr>
      <a:lvl7pPr marL="914400" algn="ctr" rtl="0" eaLnBrk="0" fontAlgn="base" hangingPunct="0">
        <a:spcBef>
          <a:spcPct val="0"/>
        </a:spcBef>
        <a:spcAft>
          <a:spcPct val="0"/>
        </a:spcAft>
        <a:defRPr sz="4000">
          <a:solidFill>
            <a:schemeClr val="tx2"/>
          </a:solidFill>
          <a:latin typeface="Arial" charset="0"/>
        </a:defRPr>
      </a:lvl7pPr>
      <a:lvl8pPr marL="1371600" algn="ctr" rtl="0" eaLnBrk="0" fontAlgn="base" hangingPunct="0">
        <a:spcBef>
          <a:spcPct val="0"/>
        </a:spcBef>
        <a:spcAft>
          <a:spcPct val="0"/>
        </a:spcAft>
        <a:defRPr sz="4000">
          <a:solidFill>
            <a:schemeClr val="tx2"/>
          </a:solidFill>
          <a:latin typeface="Arial" charset="0"/>
        </a:defRPr>
      </a:lvl8pPr>
      <a:lvl9pPr marL="1828800" algn="ctr" rtl="0" eaLnBrk="0" fontAlgn="base" hangingPunct="0">
        <a:spcBef>
          <a:spcPct val="0"/>
        </a:spcBef>
        <a:spcAft>
          <a:spcPct val="0"/>
        </a:spcAft>
        <a:defRPr sz="4000">
          <a:solidFill>
            <a:schemeClr val="tx2"/>
          </a:solidFill>
          <a:latin typeface="Arial" charset="0"/>
        </a:defRPr>
      </a:lvl9pPr>
    </p:titleStyle>
    <p:bodyStyle>
      <a:lvl1pPr marL="342900" indent="-342900" algn="l" rtl="0" eaLnBrk="0" fontAlgn="base" hangingPunct="0">
        <a:spcBef>
          <a:spcPct val="20000"/>
        </a:spcBef>
        <a:spcAft>
          <a:spcPct val="0"/>
        </a:spcAft>
        <a:buClr>
          <a:schemeClr val="hlink"/>
        </a:buClr>
        <a:buSzPct val="100000"/>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lr>
          <a:schemeClr val="hlink"/>
        </a:buClr>
        <a:buSzPct val="100000"/>
        <a:buChar char="–"/>
        <a:defRPr sz="2800">
          <a:solidFill>
            <a:schemeClr val="tx1"/>
          </a:solidFill>
          <a:latin typeface="+mn-lt"/>
          <a:ea typeface="ＭＳ Ｐゴシック" charset="0"/>
        </a:defRPr>
      </a:lvl2pPr>
      <a:lvl3pPr marL="1143000" indent="-228600" algn="l" rtl="0" eaLnBrk="0" fontAlgn="base" hangingPunct="0">
        <a:spcBef>
          <a:spcPct val="20000"/>
        </a:spcBef>
        <a:spcAft>
          <a:spcPct val="0"/>
        </a:spcAft>
        <a:buClr>
          <a:schemeClr val="hlink"/>
        </a:buClr>
        <a:buSzPct val="100000"/>
        <a:buChar char="•"/>
        <a:defRPr sz="2400">
          <a:solidFill>
            <a:schemeClr val="tx1"/>
          </a:solidFill>
          <a:latin typeface="+mn-lt"/>
          <a:ea typeface="ＭＳ Ｐゴシック" charset="0"/>
        </a:defRPr>
      </a:lvl3pPr>
      <a:lvl4pPr marL="1600200" indent="-228600" algn="l" rtl="0" eaLnBrk="0" fontAlgn="base" hangingPunct="0">
        <a:spcBef>
          <a:spcPct val="20000"/>
        </a:spcBef>
        <a:spcAft>
          <a:spcPct val="0"/>
        </a:spcAft>
        <a:buClr>
          <a:schemeClr val="hlink"/>
        </a:buClr>
        <a:buSzPct val="100000"/>
        <a:buChar char="–"/>
        <a:defRPr sz="2000">
          <a:solidFill>
            <a:schemeClr val="tx1"/>
          </a:solidFill>
          <a:latin typeface="+mn-lt"/>
          <a:ea typeface="ＭＳ Ｐゴシック" charset="0"/>
        </a:defRPr>
      </a:lvl4pPr>
      <a:lvl5pPr marL="2057400" indent="-228600" algn="l" rtl="0" eaLnBrk="0" fontAlgn="base" hangingPunct="0">
        <a:spcBef>
          <a:spcPct val="20000"/>
        </a:spcBef>
        <a:spcAft>
          <a:spcPct val="0"/>
        </a:spcAft>
        <a:buClr>
          <a:schemeClr val="hlink"/>
        </a:buClr>
        <a:buSzPct val="100000"/>
        <a:buChar char="»"/>
        <a:defRPr sz="2000">
          <a:solidFill>
            <a:schemeClr val="tx1"/>
          </a:solidFill>
          <a:latin typeface="+mn-lt"/>
          <a:ea typeface="ＭＳ Ｐゴシック" charset="0"/>
        </a:defRPr>
      </a:lvl5pPr>
      <a:lvl6pPr marL="2514600" indent="-228600" algn="l" rtl="0" eaLnBrk="0" fontAlgn="base" hangingPunct="0">
        <a:spcBef>
          <a:spcPct val="20000"/>
        </a:spcBef>
        <a:spcAft>
          <a:spcPct val="0"/>
        </a:spcAft>
        <a:buClr>
          <a:schemeClr val="hlink"/>
        </a:buClr>
        <a:buSzPct val="100000"/>
        <a:buChar char="»"/>
        <a:defRPr sz="2000">
          <a:solidFill>
            <a:schemeClr val="tx1"/>
          </a:solidFill>
          <a:latin typeface="+mn-lt"/>
        </a:defRPr>
      </a:lvl6pPr>
      <a:lvl7pPr marL="2971800" indent="-228600" algn="l" rtl="0" eaLnBrk="0" fontAlgn="base" hangingPunct="0">
        <a:spcBef>
          <a:spcPct val="20000"/>
        </a:spcBef>
        <a:spcAft>
          <a:spcPct val="0"/>
        </a:spcAft>
        <a:buClr>
          <a:schemeClr val="hlink"/>
        </a:buClr>
        <a:buSzPct val="100000"/>
        <a:buChar char="»"/>
        <a:defRPr sz="2000">
          <a:solidFill>
            <a:schemeClr val="tx1"/>
          </a:solidFill>
          <a:latin typeface="+mn-lt"/>
        </a:defRPr>
      </a:lvl7pPr>
      <a:lvl8pPr marL="3429000" indent="-228600" algn="l" rtl="0" eaLnBrk="0" fontAlgn="base" hangingPunct="0">
        <a:spcBef>
          <a:spcPct val="20000"/>
        </a:spcBef>
        <a:spcAft>
          <a:spcPct val="0"/>
        </a:spcAft>
        <a:buClr>
          <a:schemeClr val="hlink"/>
        </a:buClr>
        <a:buSzPct val="100000"/>
        <a:buChar char="»"/>
        <a:defRPr sz="2000">
          <a:solidFill>
            <a:schemeClr val="tx1"/>
          </a:solidFill>
          <a:latin typeface="+mn-lt"/>
        </a:defRPr>
      </a:lvl8pPr>
      <a:lvl9pPr marL="3886200" indent="-228600" algn="l" rtl="0" eaLnBrk="0" fontAlgn="base" hangingPunct="0">
        <a:spcBef>
          <a:spcPct val="20000"/>
        </a:spcBef>
        <a:spcAft>
          <a:spcPct val="0"/>
        </a:spcAft>
        <a:buClr>
          <a:schemeClr val="hlink"/>
        </a:buClr>
        <a:buSzPct val="100000"/>
        <a:buChar char="»"/>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it-IT"/>
              <a:t>Fare clic per modificare lo stile del titolo</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400"/>
            </a:lvl1pPr>
          </a:lstStyle>
          <a:p>
            <a:pPr defTabSz="914400" fontAlgn="base">
              <a:spcBef>
                <a:spcPct val="0"/>
              </a:spcBef>
              <a:spcAft>
                <a:spcPct val="0"/>
              </a:spcAft>
            </a:pPr>
            <a:endParaRPr lang="it-IT" smtClean="0">
              <a:solidFill>
                <a:srgbClr val="000000"/>
              </a:solidFill>
              <a:latin typeface="Comic Sans MS" charset="0"/>
              <a:ea typeface="ＭＳ Ｐゴシック" charset="0"/>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ctr">
              <a:defRPr sz="1400"/>
            </a:lvl1pPr>
          </a:lstStyle>
          <a:p>
            <a:pPr defTabSz="914400" fontAlgn="base">
              <a:spcBef>
                <a:spcPct val="0"/>
              </a:spcBef>
              <a:spcAft>
                <a:spcPct val="0"/>
              </a:spcAft>
            </a:pPr>
            <a:endParaRPr lang="it-IT" smtClean="0">
              <a:solidFill>
                <a:srgbClr val="000000"/>
              </a:solidFill>
              <a:latin typeface="Comic Sans MS" charset="0"/>
              <a:ea typeface="ＭＳ Ｐゴシック" charset="0"/>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1400"/>
            </a:lvl1pPr>
          </a:lstStyle>
          <a:p>
            <a:pPr defTabSz="914400" fontAlgn="base">
              <a:spcBef>
                <a:spcPct val="0"/>
              </a:spcBef>
              <a:spcAft>
                <a:spcPct val="0"/>
              </a:spcAft>
            </a:pPr>
            <a:endParaRPr lang="it-IT" smtClean="0">
              <a:solidFill>
                <a:srgbClr val="000000"/>
              </a:solidFill>
              <a:latin typeface="Comic Sans MS" charset="0"/>
              <a:ea typeface="ＭＳ Ｐゴシック" charset="0"/>
            </a:endParaRPr>
          </a:p>
        </p:txBody>
      </p:sp>
    </p:spTree>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Comic Sans MS" charset="0"/>
          <a:ea typeface="ＭＳ Ｐゴシック" charset="0"/>
        </a:defRPr>
      </a:lvl2pPr>
      <a:lvl3pPr algn="ctr" rtl="0" fontAlgn="base">
        <a:spcBef>
          <a:spcPct val="0"/>
        </a:spcBef>
        <a:spcAft>
          <a:spcPct val="0"/>
        </a:spcAft>
        <a:defRPr sz="4400">
          <a:solidFill>
            <a:schemeClr val="tx2"/>
          </a:solidFill>
          <a:latin typeface="Comic Sans MS" charset="0"/>
          <a:ea typeface="ＭＳ Ｐゴシック" charset="0"/>
        </a:defRPr>
      </a:lvl3pPr>
      <a:lvl4pPr algn="ctr" rtl="0" fontAlgn="base">
        <a:spcBef>
          <a:spcPct val="0"/>
        </a:spcBef>
        <a:spcAft>
          <a:spcPct val="0"/>
        </a:spcAft>
        <a:defRPr sz="4400">
          <a:solidFill>
            <a:schemeClr val="tx2"/>
          </a:solidFill>
          <a:latin typeface="Comic Sans MS" charset="0"/>
          <a:ea typeface="ＭＳ Ｐゴシック" charset="0"/>
        </a:defRPr>
      </a:lvl4pPr>
      <a:lvl5pPr algn="ctr" rtl="0" fontAlgn="base">
        <a:spcBef>
          <a:spcPct val="0"/>
        </a:spcBef>
        <a:spcAft>
          <a:spcPct val="0"/>
        </a:spcAft>
        <a:defRPr sz="4400">
          <a:solidFill>
            <a:schemeClr val="tx2"/>
          </a:solidFill>
          <a:latin typeface="Comic Sans MS" charset="0"/>
          <a:ea typeface="ＭＳ Ｐゴシック" charset="0"/>
        </a:defRPr>
      </a:lvl5pPr>
      <a:lvl6pPr marL="457200" algn="ctr" rtl="0" fontAlgn="base">
        <a:spcBef>
          <a:spcPct val="0"/>
        </a:spcBef>
        <a:spcAft>
          <a:spcPct val="0"/>
        </a:spcAft>
        <a:defRPr sz="4400">
          <a:solidFill>
            <a:schemeClr val="tx2"/>
          </a:solidFill>
          <a:latin typeface="Comic Sans MS" charset="0"/>
          <a:ea typeface="ＭＳ Ｐゴシック" charset="0"/>
        </a:defRPr>
      </a:lvl6pPr>
      <a:lvl7pPr marL="914400" algn="ctr" rtl="0" fontAlgn="base">
        <a:spcBef>
          <a:spcPct val="0"/>
        </a:spcBef>
        <a:spcAft>
          <a:spcPct val="0"/>
        </a:spcAft>
        <a:defRPr sz="4400">
          <a:solidFill>
            <a:schemeClr val="tx2"/>
          </a:solidFill>
          <a:latin typeface="Comic Sans MS" charset="0"/>
          <a:ea typeface="ＭＳ Ｐゴシック" charset="0"/>
        </a:defRPr>
      </a:lvl7pPr>
      <a:lvl8pPr marL="1371600" algn="ctr" rtl="0" fontAlgn="base">
        <a:spcBef>
          <a:spcPct val="0"/>
        </a:spcBef>
        <a:spcAft>
          <a:spcPct val="0"/>
        </a:spcAft>
        <a:defRPr sz="4400">
          <a:solidFill>
            <a:schemeClr val="tx2"/>
          </a:solidFill>
          <a:latin typeface="Comic Sans MS" charset="0"/>
          <a:ea typeface="ＭＳ Ｐゴシック" charset="0"/>
        </a:defRPr>
      </a:lvl8pPr>
      <a:lvl9pPr marL="1828800" algn="ctr" rtl="0" fontAlgn="base">
        <a:spcBef>
          <a:spcPct val="0"/>
        </a:spcBef>
        <a:spcAft>
          <a:spcPct val="0"/>
        </a:spcAft>
        <a:defRPr sz="4400">
          <a:solidFill>
            <a:schemeClr val="tx2"/>
          </a:solidFill>
          <a:latin typeface="Comic Sans MS" charset="0"/>
          <a:ea typeface="ＭＳ Ｐゴシック"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ea typeface="+mn-ea"/>
        </a:defRPr>
      </a:lvl2pPr>
      <a:lvl3pPr marL="1143000" indent="-228600" algn="l" rtl="0" fontAlgn="base">
        <a:spcBef>
          <a:spcPct val="20000"/>
        </a:spcBef>
        <a:spcAft>
          <a:spcPct val="0"/>
        </a:spcAft>
        <a:buChar char="•"/>
        <a:defRPr sz="2400">
          <a:solidFill>
            <a:schemeClr val="tx1"/>
          </a:solidFill>
          <a:latin typeface="+mn-lt"/>
          <a:ea typeface="+mn-ea"/>
        </a:defRPr>
      </a:lvl3pPr>
      <a:lvl4pPr marL="1600200" indent="-228600" algn="l" rtl="0" fontAlgn="base">
        <a:spcBef>
          <a:spcPct val="20000"/>
        </a:spcBef>
        <a:spcAft>
          <a:spcPct val="0"/>
        </a:spcAft>
        <a:buChar char="–"/>
        <a:defRPr sz="2000">
          <a:solidFill>
            <a:schemeClr val="tx1"/>
          </a:solidFill>
          <a:latin typeface="+mn-lt"/>
          <a:ea typeface="+mn-ea"/>
        </a:defRPr>
      </a:lvl4pPr>
      <a:lvl5pPr marL="2057400" indent="-228600" algn="l" rtl="0" fontAlgn="base">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3.xml"/><Relationship Id="rId4" Type="http://schemas.openxmlformats.org/officeDocument/2006/relationships/oleObject" Target="../embeddings/oleObject1.bin"/><Relationship Id="rId5" Type="http://schemas.openxmlformats.org/officeDocument/2006/relationships/image" Target="../media/image13.emf"/><Relationship Id="rId1" Type="http://schemas.openxmlformats.org/officeDocument/2006/relationships/vmlDrawing" Target="../drawings/vmlDrawing1.vml"/><Relationship Id="rId2" Type="http://schemas.openxmlformats.org/officeDocument/2006/relationships/slideLayout" Target="../slideLayouts/slideLayout5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15.wmf"/><Relationship Id="rId4" Type="http://schemas.openxmlformats.org/officeDocument/2006/relationships/image" Target="../media/image16.wmf"/><Relationship Id="rId5" Type="http://schemas.openxmlformats.org/officeDocument/2006/relationships/image" Target="../media/image17.png"/><Relationship Id="rId6" Type="http://schemas.openxmlformats.org/officeDocument/2006/relationships/image" Target="../media/image18.wmf"/><Relationship Id="rId7" Type="http://schemas.openxmlformats.org/officeDocument/2006/relationships/image" Target="../media/image19.wmf"/><Relationship Id="rId8" Type="http://schemas.openxmlformats.org/officeDocument/2006/relationships/image" Target="../media/image20.png"/><Relationship Id="rId9" Type="http://schemas.openxmlformats.org/officeDocument/2006/relationships/image" Target="../media/image21.wmf"/><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4" Type="http://schemas.openxmlformats.org/officeDocument/2006/relationships/image" Target="../media/image24.png"/><Relationship Id="rId1" Type="http://schemas.openxmlformats.org/officeDocument/2006/relationships/slideLayout" Target="../slideLayouts/slideLayout7.xml"/><Relationship Id="rId2" Type="http://schemas.openxmlformats.org/officeDocument/2006/relationships/image" Target="../media/image22.png"/></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4" Type="http://schemas.openxmlformats.org/officeDocument/2006/relationships/image" Target="../media/image22.png"/><Relationship Id="rId1" Type="http://schemas.openxmlformats.org/officeDocument/2006/relationships/slideLayout" Target="../slideLayouts/slideLayout7.xml"/><Relationship Id="rId2" Type="http://schemas.openxmlformats.org/officeDocument/2006/relationships/image" Target="../media/image2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png"/><Relationship Id="rId1" Type="http://schemas.openxmlformats.org/officeDocument/2006/relationships/slideLayout" Target="../slideLayouts/slideLayout6.xml"/><Relationship Id="rId2" Type="http://schemas.openxmlformats.org/officeDocument/2006/relationships/image" Target="../media/image2.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png"/><Relationship Id="rId3"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7.wmf"/><Relationship Id="rId4" Type="http://schemas.openxmlformats.org/officeDocument/2006/relationships/image" Target="../media/image8.wmf"/><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image" Target="../media/image7.wmf"/><Relationship Id="rId3"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png"/><Relationship Id="rId1" Type="http://schemas.openxmlformats.org/officeDocument/2006/relationships/slideLayout" Target="../slideLayouts/slideLayout7.xml"/><Relationship Id="rId2" Type="http://schemas.openxmlformats.org/officeDocument/2006/relationships/image" Target="../media/image1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400" y="133350"/>
            <a:ext cx="9144000" cy="1338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CasellaDiTesto 4"/>
          <p:cNvSpPr txBox="1">
            <a:spLocks noChangeArrowheads="1"/>
          </p:cNvSpPr>
          <p:nvPr/>
        </p:nvSpPr>
        <p:spPr bwMode="auto">
          <a:xfrm>
            <a:off x="1154113" y="1203325"/>
            <a:ext cx="7961312" cy="369888"/>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defTabSz="914400" fontAlgn="base">
              <a:spcBef>
                <a:spcPct val="0"/>
              </a:spcBef>
              <a:spcAft>
                <a:spcPct val="0"/>
              </a:spcAft>
            </a:pPr>
            <a:r>
              <a:rPr lang="it-IT" smtClean="0">
                <a:solidFill>
                  <a:srgbClr val="FFFFFF"/>
                </a:solidFill>
              </a:rPr>
              <a:t>                                                                                                                                                    </a:t>
            </a:r>
          </a:p>
        </p:txBody>
      </p:sp>
      <p:sp>
        <p:nvSpPr>
          <p:cNvPr id="6" name="Rettangolo 5"/>
          <p:cNvSpPr>
            <a:spLocks noChangeArrowheads="1"/>
          </p:cNvSpPr>
          <p:nvPr/>
        </p:nvSpPr>
        <p:spPr bwMode="auto">
          <a:xfrm>
            <a:off x="152400" y="1338789"/>
            <a:ext cx="8891588" cy="5247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defTabSz="914400" fontAlgn="base">
              <a:spcBef>
                <a:spcPts val="600"/>
              </a:spcBef>
              <a:spcAft>
                <a:spcPct val="0"/>
              </a:spcAft>
            </a:pPr>
            <a:r>
              <a:rPr lang="it-IT" sz="2000" b="1" dirty="0" smtClean="0">
                <a:solidFill>
                  <a:srgbClr val="000000"/>
                </a:solidFill>
                <a:ea typeface="ＭＳ Ｐゴシック" charset="0"/>
                <a:cs typeface="ＭＳ Ｐゴシック" charset="0"/>
              </a:rPr>
              <a:t>La SIOMMMS (Società Italiana dell’Osteoporosi, del Metabolismo Minerale e delle Malattie dello Scheletro) è una Società Scientifica che si occupa dell’osteoporosi, delle malattie metaboliche dello scheletro e dei disordini del ricambio minerale (malattie ghiandolari quali l’iperparatiroidismo, disordini complessi quali le alterazioni scheletriche in corso di insufficienza renale, la calcolosi renale etc.).   </a:t>
            </a:r>
            <a:endParaRPr lang="it-IT" sz="2000" dirty="0" smtClean="0">
              <a:solidFill>
                <a:srgbClr val="000000"/>
              </a:solidFill>
              <a:ea typeface="ＭＳ Ｐゴシック" charset="0"/>
              <a:cs typeface="ＭＳ Ｐゴシック" charset="0"/>
            </a:endParaRPr>
          </a:p>
          <a:p>
            <a:pPr algn="just" defTabSz="914400" fontAlgn="base">
              <a:spcBef>
                <a:spcPts val="600"/>
              </a:spcBef>
              <a:spcAft>
                <a:spcPct val="0"/>
              </a:spcAft>
            </a:pPr>
            <a:r>
              <a:rPr lang="it-IT" sz="2000" b="1" dirty="0" smtClean="0">
                <a:solidFill>
                  <a:srgbClr val="000000"/>
                </a:solidFill>
                <a:ea typeface="ＭＳ Ｐゴシック" charset="0"/>
                <a:cs typeface="ＭＳ Ｐゴシック" charset="0"/>
              </a:rPr>
              <a:t>Sono circa 650 i Soci della SIOMMMS: Medici (Internisti, Geriatri, Reumatologi, Fisiatri, Ortopedici, Endocrinologi, MMG), ma anche Ricercatori non Medici.</a:t>
            </a:r>
          </a:p>
          <a:p>
            <a:pPr algn="just" defTabSz="914400" fontAlgn="base">
              <a:spcBef>
                <a:spcPts val="600"/>
              </a:spcBef>
              <a:spcAft>
                <a:spcPct val="0"/>
              </a:spcAft>
            </a:pPr>
            <a:r>
              <a:rPr lang="it-IT" sz="2000" b="1" dirty="0">
                <a:solidFill>
                  <a:srgbClr val="000000"/>
                </a:solidFill>
                <a:ea typeface="ＭＳ Ｐゴシック" charset="0"/>
                <a:cs typeface="ＭＳ Ｐゴシック" charset="0"/>
              </a:rPr>
              <a:t>L</a:t>
            </a:r>
            <a:r>
              <a:rPr lang="it-IT" sz="2000" b="1" dirty="0" smtClean="0">
                <a:solidFill>
                  <a:srgbClr val="000000"/>
                </a:solidFill>
                <a:ea typeface="ＭＳ Ｐゴシック" charset="0"/>
                <a:cs typeface="ＭＳ Ｐゴシック" charset="0"/>
              </a:rPr>
              <a:t>a Società organizza il Congresso Nazionale, Convegni regionali, e Corsi di perfezionamento; intrattiene contatti culturali con le principali organizzazioni internazionali del settore (IOF, ASBMR, ECTS, ESCEO)</a:t>
            </a:r>
          </a:p>
          <a:p>
            <a:pPr algn="just" defTabSz="914400" fontAlgn="base">
              <a:spcBef>
                <a:spcPts val="600"/>
              </a:spcBef>
              <a:spcAft>
                <a:spcPct val="0"/>
              </a:spcAft>
            </a:pPr>
            <a:r>
              <a:rPr lang="it-IT" sz="2000" b="1" dirty="0" smtClean="0">
                <a:solidFill>
                  <a:srgbClr val="000000"/>
                </a:solidFill>
                <a:ea typeface="ＭＳ Ｐゴシック" charset="0"/>
                <a:cs typeface="ＭＳ Ｐゴシック" charset="0"/>
              </a:rPr>
              <a:t>La SIOMMMS è stata investita dall'AIFA per la revisione dei criteri di </a:t>
            </a:r>
            <a:r>
              <a:rPr lang="it-IT" sz="2000" b="1" dirty="0" err="1" smtClean="0">
                <a:solidFill>
                  <a:srgbClr val="000000"/>
                </a:solidFill>
                <a:ea typeface="ＭＳ Ｐゴシック" charset="0"/>
                <a:cs typeface="ＭＳ Ｐゴシック" charset="0"/>
              </a:rPr>
              <a:t>prescrivibilità</a:t>
            </a:r>
            <a:r>
              <a:rPr lang="it-IT" sz="2000" b="1" dirty="0" smtClean="0">
                <a:solidFill>
                  <a:srgbClr val="000000"/>
                </a:solidFill>
                <a:ea typeface="ＭＳ Ｐゴシック" charset="0"/>
                <a:cs typeface="ＭＳ Ｐゴシック" charset="0"/>
              </a:rPr>
              <a:t> dei farmaci per l’Osteoporosi (nota 79) e per la preparazione di un algoritmo per la gestione dell'osteoporosi (similmente a quanto prodotto per il diabete e l’epatite cronica)</a:t>
            </a:r>
            <a:endParaRPr lang="it-IT" sz="2000" b="1" u="sng" dirty="0" smtClean="0">
              <a:solidFill>
                <a:srgbClr val="000000"/>
              </a:solidFill>
              <a:ea typeface="ＭＳ Ｐゴシック" charset="0"/>
              <a:cs typeface="ＭＳ Ｐゴシック" charset="0"/>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500"/>
                                        <p:tgtEl>
                                          <p:spTgt spid="6">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fade">
                                      <p:cBhvr>
                                        <p:cTn id="22"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81922" name="Rectangle 2"/>
          <p:cNvSpPr>
            <a:spLocks noChangeArrowheads="1"/>
          </p:cNvSpPr>
          <p:nvPr/>
        </p:nvSpPr>
        <p:spPr bwMode="auto">
          <a:xfrm>
            <a:off x="1595438" y="5713413"/>
            <a:ext cx="1517650" cy="292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spAutoFit/>
          </a:bodyPr>
          <a:lstStyle/>
          <a:p>
            <a:pPr algn="ctr" defTabSz="914400" eaLnBrk="0" fontAlgn="base" hangingPunct="0">
              <a:spcBef>
                <a:spcPct val="0"/>
              </a:spcBef>
              <a:spcAft>
                <a:spcPct val="0"/>
              </a:spcAft>
            </a:pPr>
            <a:r>
              <a:rPr lang="en-US" sz="1900" smtClean="0">
                <a:solidFill>
                  <a:srgbClr val="FFFFFF"/>
                </a:solidFill>
                <a:latin typeface="Arial"/>
                <a:ea typeface="ＭＳ Ｐゴシック" charset="0"/>
                <a:cs typeface="Arial"/>
              </a:rPr>
              <a:t>Melton '99</a:t>
            </a:r>
          </a:p>
        </p:txBody>
      </p:sp>
      <p:sp>
        <p:nvSpPr>
          <p:cNvPr id="81923" name="Rectangle 3"/>
          <p:cNvSpPr>
            <a:spLocks noChangeArrowheads="1"/>
          </p:cNvSpPr>
          <p:nvPr/>
        </p:nvSpPr>
        <p:spPr bwMode="auto">
          <a:xfrm>
            <a:off x="3271838" y="5713413"/>
            <a:ext cx="1557337" cy="292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spAutoFit/>
          </a:bodyPr>
          <a:lstStyle/>
          <a:p>
            <a:pPr algn="ctr" defTabSz="914400" eaLnBrk="0" fontAlgn="base" hangingPunct="0">
              <a:spcBef>
                <a:spcPct val="0"/>
              </a:spcBef>
              <a:spcAft>
                <a:spcPct val="0"/>
              </a:spcAft>
            </a:pPr>
            <a:r>
              <a:rPr lang="en-US" sz="1900" smtClean="0">
                <a:solidFill>
                  <a:srgbClr val="FFFFFF"/>
                </a:solidFill>
                <a:latin typeface="Arial"/>
                <a:ea typeface="ＭＳ Ｐゴシック" charset="0"/>
                <a:cs typeface="Arial"/>
              </a:rPr>
              <a:t>Gunnes '98</a:t>
            </a:r>
          </a:p>
        </p:txBody>
      </p:sp>
      <p:sp>
        <p:nvSpPr>
          <p:cNvPr id="81924" name="Rectangle 4"/>
          <p:cNvSpPr>
            <a:spLocks noChangeArrowheads="1"/>
          </p:cNvSpPr>
          <p:nvPr/>
        </p:nvSpPr>
        <p:spPr bwMode="auto">
          <a:xfrm>
            <a:off x="4833938" y="5713413"/>
            <a:ext cx="1601787" cy="292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spAutoFit/>
          </a:bodyPr>
          <a:lstStyle/>
          <a:p>
            <a:pPr algn="ctr" defTabSz="914400" eaLnBrk="0" fontAlgn="base" hangingPunct="0">
              <a:spcBef>
                <a:spcPct val="0"/>
              </a:spcBef>
              <a:spcAft>
                <a:spcPct val="0"/>
              </a:spcAft>
            </a:pPr>
            <a:r>
              <a:rPr lang="en-US" sz="1900" smtClean="0">
                <a:solidFill>
                  <a:srgbClr val="FFFFFF"/>
                </a:solidFill>
                <a:latin typeface="Arial"/>
                <a:ea typeface="ＭＳ Ｐゴシック" charset="0"/>
                <a:cs typeface="Arial"/>
              </a:rPr>
              <a:t>Black '99</a:t>
            </a:r>
          </a:p>
        </p:txBody>
      </p:sp>
      <p:sp>
        <p:nvSpPr>
          <p:cNvPr id="81925" name="Rectangle 5"/>
          <p:cNvSpPr>
            <a:spLocks noChangeArrowheads="1"/>
          </p:cNvSpPr>
          <p:nvPr/>
        </p:nvSpPr>
        <p:spPr bwMode="auto">
          <a:xfrm>
            <a:off x="6462713" y="5713413"/>
            <a:ext cx="1593850" cy="292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spAutoFit/>
          </a:bodyPr>
          <a:lstStyle/>
          <a:p>
            <a:pPr algn="ctr" defTabSz="914400" eaLnBrk="0" fontAlgn="base" hangingPunct="0">
              <a:spcBef>
                <a:spcPct val="0"/>
              </a:spcBef>
              <a:spcAft>
                <a:spcPct val="0"/>
              </a:spcAft>
            </a:pPr>
            <a:r>
              <a:rPr lang="en-US" sz="1900" smtClean="0">
                <a:solidFill>
                  <a:srgbClr val="FFFFFF"/>
                </a:solidFill>
                <a:latin typeface="Arial"/>
                <a:ea typeface="ＭＳ Ｐゴシック" charset="0"/>
                <a:cs typeface="Arial"/>
              </a:rPr>
              <a:t>Ismail ‘01</a:t>
            </a:r>
          </a:p>
        </p:txBody>
      </p:sp>
      <p:sp>
        <p:nvSpPr>
          <p:cNvPr id="81926" name="Rectangle 6"/>
          <p:cNvSpPr>
            <a:spLocks noGrp="1" noChangeArrowheads="1"/>
          </p:cNvSpPr>
          <p:nvPr>
            <p:ph type="title"/>
          </p:nvPr>
        </p:nvSpPr>
        <p:spPr>
          <a:xfrm>
            <a:off x="0" y="152400"/>
            <a:ext cx="9144000" cy="1143000"/>
          </a:xfrm>
          <a:noFill/>
          <a:ln/>
        </p:spPr>
        <p:txBody>
          <a:bodyPr lIns="92075" tIns="46038" rIns="92075" bIns="46038"/>
          <a:lstStyle/>
          <a:p>
            <a:r>
              <a:rPr lang="en-US" sz="3200" b="1" dirty="0">
                <a:solidFill>
                  <a:srgbClr val="800000"/>
                </a:solidFill>
                <a:latin typeface="Arial"/>
                <a:cs typeface="Arial"/>
              </a:rPr>
              <a:t>The presence of vertebral fractures increases the risk for hip fractures over 3-4 </a:t>
            </a:r>
            <a:r>
              <a:rPr lang="en-US" sz="3200" b="1" dirty="0" smtClean="0">
                <a:solidFill>
                  <a:srgbClr val="800000"/>
                </a:solidFill>
                <a:latin typeface="Arial"/>
                <a:cs typeface="Arial"/>
              </a:rPr>
              <a:t>years</a:t>
            </a:r>
            <a:endParaRPr lang="en-US" sz="4000" b="1" dirty="0">
              <a:solidFill>
                <a:srgbClr val="800000"/>
              </a:solidFill>
              <a:latin typeface="Arial"/>
              <a:cs typeface="Arial"/>
            </a:endParaRPr>
          </a:p>
        </p:txBody>
      </p:sp>
      <p:sp>
        <p:nvSpPr>
          <p:cNvPr id="81927" name="Rectangle 7"/>
          <p:cNvSpPr>
            <a:spLocks noChangeArrowheads="1"/>
          </p:cNvSpPr>
          <p:nvPr/>
        </p:nvSpPr>
        <p:spPr bwMode="auto">
          <a:xfrm>
            <a:off x="406400" y="6264275"/>
            <a:ext cx="87376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spAutoFit/>
          </a:bodyPr>
          <a:lstStyle/>
          <a:p>
            <a:pPr algn="ctr" defTabSz="914400" eaLnBrk="0" fontAlgn="base" hangingPunct="0">
              <a:spcBef>
                <a:spcPct val="0"/>
              </a:spcBef>
              <a:spcAft>
                <a:spcPct val="0"/>
              </a:spcAft>
            </a:pPr>
            <a:r>
              <a:rPr lang="en-US" sz="1200" smtClean="0">
                <a:solidFill>
                  <a:srgbClr val="BBE0E3"/>
                </a:solidFill>
                <a:latin typeface="Arial"/>
                <a:ea typeface="ＭＳ Ｐゴシック" charset="0"/>
                <a:cs typeface="Arial"/>
              </a:rPr>
              <a:t>Melton et al.  Osteoporos </a:t>
            </a:r>
            <a:r>
              <a:rPr lang="en-US" sz="1400" smtClean="0">
                <a:solidFill>
                  <a:srgbClr val="BBE0E3"/>
                </a:solidFill>
                <a:latin typeface="Arial"/>
                <a:ea typeface="ＭＳ Ｐゴシック" charset="0"/>
                <a:cs typeface="Arial"/>
              </a:rPr>
              <a:t>Int</a:t>
            </a:r>
            <a:r>
              <a:rPr lang="en-US" sz="1200" smtClean="0">
                <a:solidFill>
                  <a:srgbClr val="BBE0E3"/>
                </a:solidFill>
                <a:latin typeface="Arial"/>
                <a:ea typeface="ＭＳ Ｐゴシック" charset="0"/>
                <a:cs typeface="Arial"/>
              </a:rPr>
              <a:t> 1999; 10:  214-221; Gunnes et al.  Acta Orthop Scand 1998; 69: 508-512; Black et al.  JBMR1999; 14: 821-828; Ismail et al.  Osteoporosis Int 2001; 12:  85-90.</a:t>
            </a:r>
          </a:p>
        </p:txBody>
      </p:sp>
      <p:sp>
        <p:nvSpPr>
          <p:cNvPr id="81928" name="Rectangle 8"/>
          <p:cNvSpPr>
            <a:spLocks noChangeArrowheads="1"/>
          </p:cNvSpPr>
          <p:nvPr/>
        </p:nvSpPr>
        <p:spPr bwMode="auto">
          <a:xfrm>
            <a:off x="609600" y="1495425"/>
            <a:ext cx="141288" cy="117475"/>
          </a:xfrm>
          <a:prstGeom prst="rect">
            <a:avLst/>
          </a:prstGeom>
          <a:solidFill>
            <a:srgbClr val="FFFF00"/>
          </a:solidFill>
          <a:ln w="12700">
            <a:solidFill>
              <a:srgbClr val="FFFF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914400" fontAlgn="base">
              <a:spcBef>
                <a:spcPct val="0"/>
              </a:spcBef>
              <a:spcAft>
                <a:spcPct val="0"/>
              </a:spcAft>
            </a:pPr>
            <a:endParaRPr lang="it-IT" smtClean="0">
              <a:solidFill>
                <a:srgbClr val="000000"/>
              </a:solidFill>
              <a:latin typeface="Arial"/>
              <a:ea typeface="ＭＳ Ｐゴシック" charset="0"/>
              <a:cs typeface="Arial"/>
            </a:endParaRPr>
          </a:p>
        </p:txBody>
      </p:sp>
      <p:sp>
        <p:nvSpPr>
          <p:cNvPr id="81929" name="Rectangle 9"/>
          <p:cNvSpPr>
            <a:spLocks noChangeArrowheads="1"/>
          </p:cNvSpPr>
          <p:nvPr/>
        </p:nvSpPr>
        <p:spPr bwMode="auto">
          <a:xfrm>
            <a:off x="4724400" y="1495425"/>
            <a:ext cx="142875" cy="117475"/>
          </a:xfrm>
          <a:prstGeom prst="rect">
            <a:avLst/>
          </a:prstGeom>
          <a:solidFill>
            <a:srgbClr val="00FF00"/>
          </a:solidFill>
          <a:ln w="12700">
            <a:solidFill>
              <a:srgbClr val="00FF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914400" fontAlgn="base">
              <a:spcBef>
                <a:spcPct val="0"/>
              </a:spcBef>
              <a:spcAft>
                <a:spcPct val="0"/>
              </a:spcAft>
            </a:pPr>
            <a:endParaRPr lang="it-IT" smtClean="0">
              <a:solidFill>
                <a:srgbClr val="000000"/>
              </a:solidFill>
              <a:latin typeface="Arial"/>
              <a:ea typeface="ＭＳ Ｐゴシック" charset="0"/>
              <a:cs typeface="Arial"/>
            </a:endParaRPr>
          </a:p>
        </p:txBody>
      </p:sp>
      <p:sp>
        <p:nvSpPr>
          <p:cNvPr id="81930" name="Rectangle 10"/>
          <p:cNvSpPr>
            <a:spLocks noChangeArrowheads="1"/>
          </p:cNvSpPr>
          <p:nvPr/>
        </p:nvSpPr>
        <p:spPr bwMode="auto">
          <a:xfrm>
            <a:off x="838200" y="1431925"/>
            <a:ext cx="3375824"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spAutoFit/>
          </a:bodyPr>
          <a:lstStyle/>
          <a:p>
            <a:pPr defTabSz="914400" eaLnBrk="0" fontAlgn="base" hangingPunct="0">
              <a:spcBef>
                <a:spcPct val="0"/>
              </a:spcBef>
              <a:spcAft>
                <a:spcPct val="0"/>
              </a:spcAft>
            </a:pPr>
            <a:r>
              <a:rPr lang="de-DE" sz="1600" smtClean="0">
                <a:solidFill>
                  <a:srgbClr val="FFFFFF"/>
                </a:solidFill>
                <a:latin typeface="Arial"/>
                <a:ea typeface="ＭＳ Ｐゴシック" charset="0"/>
                <a:cs typeface="Arial"/>
              </a:rPr>
              <a:t>clinically</a:t>
            </a:r>
            <a:r>
              <a:rPr lang="en-US" sz="1600" smtClean="0">
                <a:solidFill>
                  <a:srgbClr val="FFFFFF"/>
                </a:solidFill>
                <a:latin typeface="Arial"/>
                <a:ea typeface="ＭＳ Ｐゴシック" charset="0"/>
                <a:cs typeface="Arial"/>
              </a:rPr>
              <a:t> diagnos</a:t>
            </a:r>
            <a:r>
              <a:rPr lang="de-DE" sz="1600" smtClean="0">
                <a:solidFill>
                  <a:srgbClr val="FFFFFF"/>
                </a:solidFill>
                <a:latin typeface="Arial"/>
                <a:ea typeface="ＭＳ Ｐゴシック" charset="0"/>
                <a:cs typeface="Arial"/>
              </a:rPr>
              <a:t>ed</a:t>
            </a:r>
            <a:r>
              <a:rPr lang="en-US" sz="1600" smtClean="0">
                <a:solidFill>
                  <a:srgbClr val="FFFFFF"/>
                </a:solidFill>
                <a:latin typeface="Arial"/>
                <a:ea typeface="ＭＳ Ｐゴシック" charset="0"/>
                <a:cs typeface="Arial"/>
              </a:rPr>
              <a:t> </a:t>
            </a:r>
            <a:r>
              <a:rPr lang="de-DE" sz="1600" smtClean="0">
                <a:solidFill>
                  <a:srgbClr val="FFFFFF"/>
                </a:solidFill>
                <a:latin typeface="Arial"/>
                <a:ea typeface="ＭＳ Ｐゴシック" charset="0"/>
                <a:cs typeface="Arial"/>
              </a:rPr>
              <a:t>vertebral fracture</a:t>
            </a:r>
            <a:endParaRPr lang="en-US" sz="1600" smtClean="0">
              <a:solidFill>
                <a:srgbClr val="FFFFFF"/>
              </a:solidFill>
              <a:latin typeface="Arial"/>
              <a:ea typeface="ＭＳ Ｐゴシック" charset="0"/>
              <a:cs typeface="Arial"/>
            </a:endParaRPr>
          </a:p>
        </p:txBody>
      </p:sp>
      <p:sp>
        <p:nvSpPr>
          <p:cNvPr id="81931" name="Rectangle 11"/>
          <p:cNvSpPr>
            <a:spLocks noChangeArrowheads="1"/>
          </p:cNvSpPr>
          <p:nvPr/>
        </p:nvSpPr>
        <p:spPr bwMode="auto">
          <a:xfrm>
            <a:off x="4953000" y="1431925"/>
            <a:ext cx="3798015"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spAutoFit/>
          </a:bodyPr>
          <a:lstStyle/>
          <a:p>
            <a:pPr defTabSz="914400" eaLnBrk="0" fontAlgn="base" hangingPunct="0">
              <a:spcBef>
                <a:spcPct val="0"/>
              </a:spcBef>
              <a:spcAft>
                <a:spcPct val="0"/>
              </a:spcAft>
            </a:pPr>
            <a:r>
              <a:rPr lang="en-US" sz="1600" smtClean="0">
                <a:solidFill>
                  <a:srgbClr val="FFFFFF"/>
                </a:solidFill>
                <a:latin typeface="Arial"/>
                <a:ea typeface="ＭＳ Ｐゴシック" charset="0"/>
                <a:cs typeface="Arial"/>
              </a:rPr>
              <a:t>radiolog</a:t>
            </a:r>
            <a:r>
              <a:rPr lang="de-DE" sz="1600" smtClean="0">
                <a:solidFill>
                  <a:srgbClr val="FFFFFF"/>
                </a:solidFill>
                <a:latin typeface="Arial"/>
                <a:ea typeface="ＭＳ Ｐゴシック" charset="0"/>
                <a:cs typeface="Arial"/>
              </a:rPr>
              <a:t>ically</a:t>
            </a:r>
            <a:r>
              <a:rPr lang="en-US" sz="1600" smtClean="0">
                <a:solidFill>
                  <a:srgbClr val="FFFFFF"/>
                </a:solidFill>
                <a:latin typeface="Arial"/>
                <a:ea typeface="ＭＳ Ｐゴシック" charset="0"/>
                <a:cs typeface="Arial"/>
              </a:rPr>
              <a:t> diagnos</a:t>
            </a:r>
            <a:r>
              <a:rPr lang="de-DE" sz="1600" smtClean="0">
                <a:solidFill>
                  <a:srgbClr val="FFFFFF"/>
                </a:solidFill>
                <a:latin typeface="Arial"/>
                <a:ea typeface="ＭＳ Ｐゴシック" charset="0"/>
                <a:cs typeface="Arial"/>
              </a:rPr>
              <a:t>ed</a:t>
            </a:r>
            <a:r>
              <a:rPr lang="en-US" sz="1600" smtClean="0">
                <a:solidFill>
                  <a:srgbClr val="FFFFFF"/>
                </a:solidFill>
                <a:latin typeface="Arial"/>
                <a:ea typeface="ＭＳ Ｐゴシック" charset="0"/>
                <a:cs typeface="Arial"/>
              </a:rPr>
              <a:t> </a:t>
            </a:r>
            <a:r>
              <a:rPr lang="de-DE" sz="1600" smtClean="0">
                <a:solidFill>
                  <a:srgbClr val="FFFFFF"/>
                </a:solidFill>
                <a:latin typeface="Arial"/>
                <a:ea typeface="ＭＳ Ｐゴシック" charset="0"/>
                <a:cs typeface="Arial"/>
              </a:rPr>
              <a:t>vertebral fracture</a:t>
            </a:r>
            <a:endParaRPr lang="en-US" sz="1600" smtClean="0">
              <a:solidFill>
                <a:srgbClr val="FFFFFF"/>
              </a:solidFill>
              <a:latin typeface="Arial"/>
              <a:ea typeface="ＭＳ Ｐゴシック" charset="0"/>
              <a:cs typeface="Arial"/>
            </a:endParaRPr>
          </a:p>
        </p:txBody>
      </p:sp>
      <p:graphicFrame>
        <p:nvGraphicFramePr>
          <p:cNvPr id="81932" name="Object 12"/>
          <p:cNvGraphicFramePr>
            <a:graphicFrameLocks noChangeAspect="1"/>
          </p:cNvGraphicFramePr>
          <p:nvPr>
            <p:extLst>
              <p:ext uri="{D42A27DB-BD31-4B8C-83A1-F6EECF244321}">
                <p14:modId xmlns:p14="http://schemas.microsoft.com/office/powerpoint/2010/main" val="671205467"/>
              </p:ext>
            </p:extLst>
          </p:nvPr>
        </p:nvGraphicFramePr>
        <p:xfrm>
          <a:off x="512763" y="1638300"/>
          <a:ext cx="8151812" cy="4191000"/>
        </p:xfrm>
        <a:graphic>
          <a:graphicData uri="http://schemas.openxmlformats.org/presentationml/2006/ole">
            <mc:AlternateContent xmlns:mc="http://schemas.openxmlformats.org/markup-compatibility/2006">
              <mc:Choice xmlns:v="urn:schemas-microsoft-com:vml" Requires="v">
                <p:oleObj spid="_x0000_s13327" name="Grafico" r:id="rId4" imgW="8153400" imgH="4038600" progId="Excel.Chart.8">
                  <p:embed followColorScheme="full"/>
                </p:oleObj>
              </mc:Choice>
              <mc:Fallback>
                <p:oleObj name="Grafico" r:id="rId4" imgW="8153400" imgH="4038600" progId="Excel.Chart.8">
                  <p:embed followColorScheme="full"/>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2763" y="1638300"/>
                        <a:ext cx="8151812" cy="4191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ChangeArrowheads="1"/>
          </p:cNvSpPr>
          <p:nvPr>
            <p:ph type="title"/>
          </p:nvPr>
        </p:nvSpPr>
        <p:spPr>
          <a:xfrm>
            <a:off x="220133" y="316444"/>
            <a:ext cx="8619067" cy="462492"/>
          </a:xfrm>
        </p:spPr>
        <p:txBody>
          <a:bodyPr>
            <a:noAutofit/>
          </a:bodyPr>
          <a:lstStyle/>
          <a:p>
            <a:r>
              <a:rPr lang="it-IT" sz="3200" b="1" dirty="0">
                <a:solidFill>
                  <a:srgbClr val="800000"/>
                </a:solidFill>
                <a:latin typeface="Arial" charset="0"/>
              </a:rPr>
              <a:t>Mortalità dopo fratture vertebrali e femorali</a:t>
            </a:r>
          </a:p>
        </p:txBody>
      </p:sp>
      <p:pic>
        <p:nvPicPr>
          <p:cNvPr id="117763" name="Picture 3" descr="s00198-003-1516-yflb1"/>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083733" y="1251904"/>
            <a:ext cx="6360055" cy="4793296"/>
          </a:xfrm>
          <a:noFill/>
          <a:ln w="38100">
            <a:noFill/>
            <a:miter lim="800000"/>
            <a:headEnd/>
            <a:tailEnd/>
          </a:ln>
        </p:spPr>
      </p:pic>
      <p:sp>
        <p:nvSpPr>
          <p:cNvPr id="117764" name="Text Box 4"/>
          <p:cNvSpPr txBox="1">
            <a:spLocks noChangeArrowheads="1"/>
          </p:cNvSpPr>
          <p:nvPr/>
        </p:nvSpPr>
        <p:spPr bwMode="auto">
          <a:xfrm>
            <a:off x="6629400" y="6323013"/>
            <a:ext cx="2209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1434" tIns="45717" rIns="91434" bIns="45717">
            <a:spAutoFit/>
          </a:bodyPr>
          <a:lstStyle>
            <a:lvl1pPr>
              <a:defRPr sz="2800" b="1">
                <a:solidFill>
                  <a:schemeClr val="tx1"/>
                </a:solidFill>
                <a:latin typeface="Arial" charset="0"/>
                <a:ea typeface="ＭＳ Ｐゴシック" charset="0"/>
              </a:defRPr>
            </a:lvl1pPr>
            <a:lvl2pPr marL="742950" indent="-285750">
              <a:defRPr sz="2800" b="1">
                <a:solidFill>
                  <a:schemeClr val="tx1"/>
                </a:solidFill>
                <a:latin typeface="Arial" charset="0"/>
                <a:ea typeface="ＭＳ Ｐゴシック" charset="0"/>
              </a:defRPr>
            </a:lvl2pPr>
            <a:lvl3pPr marL="1143000" indent="-228600">
              <a:defRPr sz="2800" b="1">
                <a:solidFill>
                  <a:schemeClr val="tx1"/>
                </a:solidFill>
                <a:latin typeface="Arial" charset="0"/>
                <a:ea typeface="ＭＳ Ｐゴシック" charset="0"/>
              </a:defRPr>
            </a:lvl3pPr>
            <a:lvl4pPr marL="1600200" indent="-228600">
              <a:defRPr sz="2800" b="1">
                <a:solidFill>
                  <a:schemeClr val="tx1"/>
                </a:solidFill>
                <a:latin typeface="Arial" charset="0"/>
                <a:ea typeface="ＭＳ Ｐゴシック" charset="0"/>
              </a:defRPr>
            </a:lvl4pPr>
            <a:lvl5pPr marL="2057400" indent="-228600">
              <a:defRPr sz="2800" b="1">
                <a:solidFill>
                  <a:schemeClr val="tx1"/>
                </a:solidFill>
                <a:latin typeface="Arial" charset="0"/>
                <a:ea typeface="ＭＳ Ｐゴシック" charset="0"/>
              </a:defRPr>
            </a:lvl5pPr>
            <a:lvl6pPr marL="2514600" indent="-228600" eaLnBrk="0" fontAlgn="base" hangingPunct="0">
              <a:spcBef>
                <a:spcPct val="0"/>
              </a:spcBef>
              <a:spcAft>
                <a:spcPct val="0"/>
              </a:spcAft>
              <a:defRPr sz="2800" b="1">
                <a:solidFill>
                  <a:schemeClr val="tx1"/>
                </a:solidFill>
                <a:latin typeface="Arial" charset="0"/>
                <a:ea typeface="ＭＳ Ｐゴシック" charset="0"/>
              </a:defRPr>
            </a:lvl6pPr>
            <a:lvl7pPr marL="2971800" indent="-228600" eaLnBrk="0" fontAlgn="base" hangingPunct="0">
              <a:spcBef>
                <a:spcPct val="0"/>
              </a:spcBef>
              <a:spcAft>
                <a:spcPct val="0"/>
              </a:spcAft>
              <a:defRPr sz="2800" b="1">
                <a:solidFill>
                  <a:schemeClr val="tx1"/>
                </a:solidFill>
                <a:latin typeface="Arial" charset="0"/>
                <a:ea typeface="ＭＳ Ｐゴシック" charset="0"/>
              </a:defRPr>
            </a:lvl7pPr>
            <a:lvl8pPr marL="3429000" indent="-228600" eaLnBrk="0" fontAlgn="base" hangingPunct="0">
              <a:spcBef>
                <a:spcPct val="0"/>
              </a:spcBef>
              <a:spcAft>
                <a:spcPct val="0"/>
              </a:spcAft>
              <a:defRPr sz="2800" b="1">
                <a:solidFill>
                  <a:schemeClr val="tx1"/>
                </a:solidFill>
                <a:latin typeface="Arial" charset="0"/>
                <a:ea typeface="ＭＳ Ｐゴシック" charset="0"/>
              </a:defRPr>
            </a:lvl8pPr>
            <a:lvl9pPr marL="3886200" indent="-228600" eaLnBrk="0" fontAlgn="base" hangingPunct="0">
              <a:spcBef>
                <a:spcPct val="0"/>
              </a:spcBef>
              <a:spcAft>
                <a:spcPct val="0"/>
              </a:spcAft>
              <a:defRPr sz="2800" b="1">
                <a:solidFill>
                  <a:schemeClr val="tx1"/>
                </a:solidFill>
                <a:latin typeface="Arial" charset="0"/>
                <a:ea typeface="ＭＳ Ｐゴシック" charset="0"/>
              </a:defRPr>
            </a:lvl9pPr>
          </a:lstStyle>
          <a:p>
            <a:pPr algn="r"/>
            <a:r>
              <a:rPr lang="en-US" sz="1400" dirty="0" err="1"/>
              <a:t>Kanis</a:t>
            </a:r>
            <a:r>
              <a:rPr lang="en-US" sz="1400" dirty="0"/>
              <a:t> JA  et al. OI 2004</a:t>
            </a:r>
          </a:p>
        </p:txBody>
      </p:sp>
    </p:spTree>
    <p:extLst>
      <p:ext uri="{BB962C8B-B14F-4D97-AF65-F5344CB8AC3E}">
        <p14:creationId xmlns:p14="http://schemas.microsoft.com/office/powerpoint/2010/main" val="37266980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ph type="body" idx="1"/>
          </p:nvPr>
        </p:nvPicPr>
        <p:blipFill>
          <a:blip r:embed="rId3">
            <a:extLst>
              <a:ext uri="{28A0092B-C50C-407E-A947-70E740481C1C}">
                <a14:useLocalDpi xmlns:a14="http://schemas.microsoft.com/office/drawing/2010/main" val="0"/>
              </a:ext>
            </a:extLst>
          </a:blip>
          <a:srcRect/>
          <a:stretch>
            <a:fillRect/>
          </a:stretch>
        </p:blipFill>
        <p:spPr>
          <a:xfrm>
            <a:off x="276225" y="158750"/>
            <a:ext cx="8229600" cy="817563"/>
          </a:xfrm>
          <a:noFill/>
          <a:ln/>
          <a:extLst>
            <a:ext uri="{AF507438-7753-43e0-B8FC-AC1667EBCBE1}">
              <a14:hiddenEffects xmlns:a14="http://schemas.microsoft.com/office/drawing/2010/main">
                <a:effectLst>
                  <a:outerShdw blurRad="63500" dist="17961" dir="2700000" algn="ctr" rotWithShape="0">
                    <a:schemeClr val="accent1">
                      <a:gamma/>
                      <a:shade val="60000"/>
                      <a:invGamma/>
                      <a:alpha val="74998"/>
                    </a:schemeClr>
                  </a:outerShdw>
                </a:effectLst>
              </a14:hiddenEffects>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76913" y="949325"/>
            <a:ext cx="3054350" cy="434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17961" dir="2700000" algn="ctr" rotWithShape="0">
                    <a:schemeClr val="accent1">
                      <a:gamma/>
                      <a:shade val="60000"/>
                      <a:invGamma/>
                      <a:alpha val="74998"/>
                    </a:schemeClr>
                  </a:outerShdw>
                </a:effectLst>
              </a14:hiddenEffects>
            </a:ext>
          </a:extLst>
        </p:spPr>
      </p:pic>
      <p:pic>
        <p:nvPicPr>
          <p:cNvPr id="307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16700" y="6461125"/>
            <a:ext cx="2262188" cy="20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17961" dir="2700000" algn="ctr" rotWithShape="0">
                    <a:schemeClr val="accent1">
                      <a:gamma/>
                      <a:shade val="60000"/>
                      <a:invGamma/>
                      <a:alpha val="74998"/>
                    </a:schemeClr>
                  </a:outerShdw>
                </a:effectLst>
              </a14:hiddenEffects>
            </a:ext>
          </a:extLst>
        </p:spPr>
      </p:pic>
      <p:pic>
        <p:nvPicPr>
          <p:cNvPr id="3077"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7175" y="1435100"/>
            <a:ext cx="4283075" cy="3368675"/>
          </a:xfrm>
          <a:prstGeom prst="rect">
            <a:avLst/>
          </a:prstGeom>
          <a:noFill/>
          <a:ln w="9525">
            <a:solidFill>
              <a:srgbClr val="000099"/>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17961" dir="2700000" algn="ctr" rotWithShape="0">
                    <a:srgbClr val="000099">
                      <a:gamma/>
                      <a:shade val="60000"/>
                      <a:invGamma/>
                      <a:alpha val="74998"/>
                    </a:srgbClr>
                  </a:outerShdw>
                </a:effectLst>
              </a14:hiddenEffects>
            </a:ext>
          </a:extLst>
        </p:spPr>
      </p:pic>
      <p:pic>
        <p:nvPicPr>
          <p:cNvPr id="3078"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033963" y="2619375"/>
            <a:ext cx="3740150" cy="1924050"/>
          </a:xfrm>
          <a:prstGeom prst="rect">
            <a:avLst/>
          </a:prstGeom>
          <a:noFill/>
          <a:ln w="9525">
            <a:solidFill>
              <a:srgbClr val="000099"/>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17961" dir="2700000" algn="ctr" rotWithShape="0">
                    <a:srgbClr val="000099">
                      <a:gamma/>
                      <a:shade val="60000"/>
                      <a:invGamma/>
                      <a:alpha val="74998"/>
                    </a:srgbClr>
                  </a:outerShdw>
                </a:effectLst>
              </a14:hiddenEffects>
            </a:ext>
          </a:extLst>
        </p:spPr>
      </p:pic>
      <p:pic>
        <p:nvPicPr>
          <p:cNvPr id="3079"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224463" y="4730750"/>
            <a:ext cx="3503612" cy="28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17961" dir="2700000" algn="ctr" rotWithShape="0">
                    <a:schemeClr val="accent1">
                      <a:gamma/>
                      <a:shade val="60000"/>
                      <a:invGamma/>
                      <a:alpha val="74998"/>
                    </a:schemeClr>
                  </a:outerShdw>
                </a:effectLst>
              </a14:hiddenEffects>
            </a:ext>
          </a:extLst>
        </p:spPr>
      </p:pic>
      <p:pic>
        <p:nvPicPr>
          <p:cNvPr id="3080" name="Picture 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66750" y="5238750"/>
            <a:ext cx="2693988" cy="1304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17961" dir="2700000" algn="ctr" rotWithShape="0">
                    <a:schemeClr val="accent1">
                      <a:gamma/>
                      <a:shade val="60000"/>
                      <a:invGamma/>
                      <a:alpha val="74998"/>
                    </a:schemeClr>
                  </a:outerShdw>
                </a:effectLst>
              </a14:hiddenEffects>
            </a:ext>
          </a:extLst>
        </p:spPr>
      </p:pic>
      <p:sp>
        <p:nvSpPr>
          <p:cNvPr id="3081" name="Rectangle 9"/>
          <p:cNvSpPr>
            <a:spLocks noChangeArrowheads="1"/>
          </p:cNvSpPr>
          <p:nvPr/>
        </p:nvSpPr>
        <p:spPr bwMode="auto">
          <a:xfrm>
            <a:off x="4583113" y="1965325"/>
            <a:ext cx="1460500" cy="336550"/>
          </a:xfrm>
          <a:prstGeom prst="rect">
            <a:avLst/>
          </a:prstGeom>
          <a:noFill/>
          <a:ln>
            <a:noFill/>
          </a:ln>
          <a:effectLst>
            <a:prstShdw prst="shdw17" dist="17961" dir="2700000">
              <a:schemeClr val="accent1">
                <a:gamma/>
                <a:shade val="60000"/>
                <a:invGamma/>
                <a:alpha val="74998"/>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algn="ctr" eaLnBrk="0" hangingPunct="0">
              <a:spcBef>
                <a:spcPct val="30000"/>
              </a:spcBef>
            </a:pPr>
            <a:r>
              <a:rPr lang="it-IT" sz="1600"/>
              <a:t>2,219 patients</a:t>
            </a:r>
          </a:p>
        </p:txBody>
      </p:sp>
    </p:spTree>
    <p:extLst>
      <p:ext uri="{BB962C8B-B14F-4D97-AF65-F5344CB8AC3E}">
        <p14:creationId xmlns:p14="http://schemas.microsoft.com/office/powerpoint/2010/main" val="4042914170"/>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Immagin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65100" y="152400"/>
            <a:ext cx="1371600" cy="194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2227" name="Gruppo 11"/>
          <p:cNvGrpSpPr>
            <a:grpSpLocks/>
          </p:cNvGrpSpPr>
          <p:nvPr/>
        </p:nvGrpSpPr>
        <p:grpSpPr bwMode="auto">
          <a:xfrm>
            <a:off x="1744663" y="1714500"/>
            <a:ext cx="7140575" cy="3995738"/>
            <a:chOff x="2055837" y="1669451"/>
            <a:chExt cx="6677530" cy="3736516"/>
          </a:xfrm>
        </p:grpSpPr>
        <p:pic>
          <p:nvPicPr>
            <p:cNvPr id="52228" name="Immagin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055837" y="2314666"/>
              <a:ext cx="6667500" cy="3091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29" name="Immagin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055837" y="1669451"/>
              <a:ext cx="6667500" cy="615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Connettore 1 5"/>
            <p:cNvCxnSpPr/>
            <p:nvPr/>
          </p:nvCxnSpPr>
          <p:spPr>
            <a:xfrm>
              <a:off x="5143712" y="1880252"/>
              <a:ext cx="3589655" cy="0"/>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7" name="Connettore 1 6"/>
            <p:cNvCxnSpPr/>
            <p:nvPr/>
          </p:nvCxnSpPr>
          <p:spPr>
            <a:xfrm>
              <a:off x="2055837" y="2095506"/>
              <a:ext cx="6677530" cy="0"/>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8" name="Connettore 1 7"/>
            <p:cNvCxnSpPr/>
            <p:nvPr/>
          </p:nvCxnSpPr>
          <p:spPr>
            <a:xfrm>
              <a:off x="2055837" y="2273648"/>
              <a:ext cx="4853011" cy="0"/>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grpSp>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3250" name="Gruppo 13"/>
          <p:cNvGrpSpPr>
            <a:grpSpLocks/>
          </p:cNvGrpSpPr>
          <p:nvPr/>
        </p:nvGrpSpPr>
        <p:grpSpPr bwMode="auto">
          <a:xfrm>
            <a:off x="1803400" y="1104900"/>
            <a:ext cx="6946900" cy="5003800"/>
            <a:chOff x="2055837" y="1371600"/>
            <a:chExt cx="6381190" cy="4500032"/>
          </a:xfrm>
        </p:grpSpPr>
        <p:grpSp>
          <p:nvGrpSpPr>
            <p:cNvPr id="53252" name="Gruppo 5"/>
            <p:cNvGrpSpPr>
              <a:grpSpLocks/>
            </p:cNvGrpSpPr>
            <p:nvPr/>
          </p:nvGrpSpPr>
          <p:grpSpPr bwMode="auto">
            <a:xfrm>
              <a:off x="2055837" y="1371600"/>
              <a:ext cx="6381190" cy="4500032"/>
              <a:chOff x="863600" y="478366"/>
              <a:chExt cx="7404100" cy="5037666"/>
            </a:xfrm>
          </p:grpSpPr>
          <p:pic>
            <p:nvPicPr>
              <p:cNvPr id="53256" name="Immagin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63600" y="1477432"/>
                <a:ext cx="7404100"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57" name="Immagin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63600" y="478366"/>
                <a:ext cx="7404100" cy="9906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cxnSp>
          <p:nvCxnSpPr>
            <p:cNvPr id="8" name="Connettore 1 7"/>
            <p:cNvCxnSpPr/>
            <p:nvPr/>
          </p:nvCxnSpPr>
          <p:spPr>
            <a:xfrm>
              <a:off x="5142899" y="1561481"/>
              <a:ext cx="3294128" cy="0"/>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9" name="Connettore 1 8"/>
            <p:cNvCxnSpPr/>
            <p:nvPr/>
          </p:nvCxnSpPr>
          <p:spPr>
            <a:xfrm>
              <a:off x="2055837" y="1778488"/>
              <a:ext cx="6263074" cy="0"/>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11" name="Connettore 1 10"/>
            <p:cNvCxnSpPr/>
            <p:nvPr/>
          </p:nvCxnSpPr>
          <p:spPr>
            <a:xfrm>
              <a:off x="2055837" y="1981218"/>
              <a:ext cx="4612364" cy="0"/>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grpSp>
      <p:pic>
        <p:nvPicPr>
          <p:cNvPr id="53251" name="Immagine 1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65100" y="152400"/>
            <a:ext cx="1371600" cy="194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rotWithShape="1">
          <a:blip r:embed="rId2"/>
          <a:srcRect t="19956"/>
          <a:stretch/>
        </p:blipFill>
        <p:spPr>
          <a:xfrm>
            <a:off x="1066800" y="1981193"/>
            <a:ext cx="7188200" cy="1884729"/>
          </a:xfrm>
          <a:prstGeom prst="rect">
            <a:avLst/>
          </a:prstGeom>
        </p:spPr>
      </p:pic>
      <p:sp>
        <p:nvSpPr>
          <p:cNvPr id="3" name="CasellaDiTesto 2"/>
          <p:cNvSpPr txBox="1"/>
          <p:nvPr/>
        </p:nvSpPr>
        <p:spPr>
          <a:xfrm>
            <a:off x="1485900" y="1581083"/>
            <a:ext cx="6122915" cy="400110"/>
          </a:xfrm>
          <a:prstGeom prst="rect">
            <a:avLst/>
          </a:prstGeom>
          <a:noFill/>
        </p:spPr>
        <p:txBody>
          <a:bodyPr wrap="none" rtlCol="0">
            <a:spAutoFit/>
          </a:bodyPr>
          <a:lstStyle/>
          <a:p>
            <a:r>
              <a:rPr lang="it-IT" sz="2000" b="1" dirty="0" smtClean="0">
                <a:solidFill>
                  <a:srgbClr val="000090"/>
                </a:solidFill>
                <a:latin typeface="Arial"/>
                <a:cs typeface="Arial"/>
              </a:rPr>
              <a:t>Tavolo di lavoro </a:t>
            </a:r>
            <a:r>
              <a:rPr lang="it-IT" sz="2000" b="1" dirty="0" err="1" smtClean="0">
                <a:solidFill>
                  <a:srgbClr val="000090"/>
                </a:solidFill>
                <a:latin typeface="Arial"/>
                <a:cs typeface="Arial"/>
              </a:rPr>
              <a:t>intersocietario</a:t>
            </a:r>
            <a:r>
              <a:rPr lang="it-IT" sz="2000" b="1" dirty="0" smtClean="0">
                <a:solidFill>
                  <a:srgbClr val="000090"/>
                </a:solidFill>
                <a:latin typeface="Arial"/>
                <a:cs typeface="Arial"/>
              </a:rPr>
              <a:t> per l’osteoporosi</a:t>
            </a:r>
            <a:endParaRPr lang="it-IT" sz="2000" b="1" dirty="0">
              <a:solidFill>
                <a:srgbClr val="000090"/>
              </a:solidFill>
              <a:latin typeface="Arial"/>
              <a:cs typeface="Arial"/>
            </a:endParaRPr>
          </a:p>
        </p:txBody>
      </p:sp>
      <p:cxnSp>
        <p:nvCxnSpPr>
          <p:cNvPr id="5" name="Connettore 1 4"/>
          <p:cNvCxnSpPr/>
          <p:nvPr/>
        </p:nvCxnSpPr>
        <p:spPr>
          <a:xfrm>
            <a:off x="1079500" y="1308093"/>
            <a:ext cx="0" cy="685800"/>
          </a:xfrm>
          <a:prstGeom prst="line">
            <a:avLst/>
          </a:prstGeom>
          <a:ln w="38100" cmpd="sng">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6" name="Connettore 1 5"/>
          <p:cNvCxnSpPr/>
          <p:nvPr/>
        </p:nvCxnSpPr>
        <p:spPr>
          <a:xfrm>
            <a:off x="8229600" y="1308093"/>
            <a:ext cx="0" cy="685800"/>
          </a:xfrm>
          <a:prstGeom prst="line">
            <a:avLst/>
          </a:prstGeom>
          <a:ln w="38100" cmpd="sng">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7" name="Connettore 1 6"/>
          <p:cNvCxnSpPr/>
          <p:nvPr/>
        </p:nvCxnSpPr>
        <p:spPr>
          <a:xfrm>
            <a:off x="1079500" y="1308093"/>
            <a:ext cx="7162800" cy="0"/>
          </a:xfrm>
          <a:prstGeom prst="line">
            <a:avLst/>
          </a:prstGeom>
          <a:ln w="38100" cmpd="sng">
            <a:solidFill>
              <a:srgbClr val="FF0000"/>
            </a:solidFill>
          </a:ln>
          <a:effectLst/>
        </p:spPr>
        <p:style>
          <a:lnRef idx="2">
            <a:schemeClr val="accent1"/>
          </a:lnRef>
          <a:fillRef idx="0">
            <a:schemeClr val="accent1"/>
          </a:fillRef>
          <a:effectRef idx="1">
            <a:schemeClr val="accent1"/>
          </a:effectRef>
          <a:fontRef idx="minor">
            <a:schemeClr val="tx1"/>
          </a:fontRef>
        </p:style>
      </p:cxnSp>
      <p:sp>
        <p:nvSpPr>
          <p:cNvPr id="10" name="Rettangolo 9"/>
          <p:cNvSpPr/>
          <p:nvPr/>
        </p:nvSpPr>
        <p:spPr>
          <a:xfrm>
            <a:off x="1032928" y="4298995"/>
            <a:ext cx="7476067" cy="1631216"/>
          </a:xfrm>
          <a:prstGeom prst="rect">
            <a:avLst/>
          </a:prstGeom>
        </p:spPr>
        <p:txBody>
          <a:bodyPr wrap="square">
            <a:spAutoFit/>
          </a:bodyPr>
          <a:lstStyle/>
          <a:p>
            <a:r>
              <a:rPr lang="it-IT" sz="2000" b="1" dirty="0">
                <a:latin typeface="Arial"/>
                <a:cs typeface="Arial"/>
              </a:rPr>
              <a:t>S</a:t>
            </a:r>
            <a:r>
              <a:rPr lang="it-IT" sz="2000" b="1" dirty="0" smtClean="0">
                <a:latin typeface="Arial"/>
                <a:cs typeface="Arial"/>
              </a:rPr>
              <a:t>copo </a:t>
            </a:r>
            <a:r>
              <a:rPr lang="it-IT" sz="2000" b="1" dirty="0">
                <a:latin typeface="Arial"/>
                <a:cs typeface="Arial"/>
              </a:rPr>
              <a:t>di ottimizzare i rapporti tra le varie Società che si occupano di osteoporosi, con l’obiettivo di delineare progetti comuni nell’ambito della comunicazione, formazione e percorsi </a:t>
            </a:r>
            <a:r>
              <a:rPr lang="it-IT" sz="2000" b="1" dirty="0" smtClean="0">
                <a:latin typeface="Arial"/>
                <a:cs typeface="Arial"/>
              </a:rPr>
              <a:t>assistenziali (prevenzione e trattamento) </a:t>
            </a:r>
            <a:r>
              <a:rPr lang="it-IT" sz="2000" b="1" dirty="0">
                <a:latin typeface="Arial"/>
                <a:cs typeface="Arial"/>
              </a:rPr>
              <a:t>relativi </a:t>
            </a:r>
            <a:r>
              <a:rPr lang="it-IT" sz="2000" b="1" dirty="0" smtClean="0">
                <a:latin typeface="Arial"/>
                <a:cs typeface="Arial"/>
              </a:rPr>
              <a:t>all’Osteoporosi </a:t>
            </a:r>
            <a:endParaRPr lang="it-IT" sz="2000" b="1" dirty="0">
              <a:latin typeface="Arial"/>
              <a:cs typeface="Arial"/>
            </a:endParaRPr>
          </a:p>
        </p:txBody>
      </p:sp>
      <p:sp>
        <p:nvSpPr>
          <p:cNvPr id="11" name="Rettangolo 10"/>
          <p:cNvSpPr/>
          <p:nvPr/>
        </p:nvSpPr>
        <p:spPr>
          <a:xfrm>
            <a:off x="1066799" y="805927"/>
            <a:ext cx="1900380" cy="400110"/>
          </a:xfrm>
          <a:prstGeom prst="rect">
            <a:avLst/>
          </a:prstGeom>
        </p:spPr>
        <p:txBody>
          <a:bodyPr wrap="none">
            <a:spAutoFit/>
          </a:bodyPr>
          <a:lstStyle/>
          <a:p>
            <a:r>
              <a:rPr lang="it-IT" sz="2000" b="1" dirty="0">
                <a:solidFill>
                  <a:srgbClr val="800000"/>
                </a:solidFill>
                <a:latin typeface="Arial"/>
                <a:cs typeface="Arial"/>
              </a:rPr>
              <a:t>19 Aprile 2016 </a:t>
            </a:r>
          </a:p>
        </p:txBody>
      </p:sp>
    </p:spTree>
    <p:extLst>
      <p:ext uri="{BB962C8B-B14F-4D97-AF65-F5344CB8AC3E}">
        <p14:creationId xmlns:p14="http://schemas.microsoft.com/office/powerpoint/2010/main" val="3572638539"/>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Titolo 1"/>
          <p:cNvSpPr>
            <a:spLocks noGrp="1"/>
          </p:cNvSpPr>
          <p:nvPr>
            <p:ph type="title"/>
          </p:nvPr>
        </p:nvSpPr>
        <p:spPr/>
        <p:txBody>
          <a:bodyPr/>
          <a:lstStyle/>
          <a:p>
            <a:r>
              <a:rPr lang="it-IT" sz="4000" b="1" dirty="0">
                <a:solidFill>
                  <a:srgbClr val="800000"/>
                </a:solidFill>
                <a:latin typeface="Arial" charset="0"/>
              </a:rPr>
              <a:t>Conclusioni</a:t>
            </a:r>
            <a:r>
              <a:rPr lang="it-IT" sz="4000" dirty="0">
                <a:solidFill>
                  <a:srgbClr val="800000"/>
                </a:solidFill>
                <a:latin typeface="Arial" charset="0"/>
              </a:rPr>
              <a:t> </a:t>
            </a:r>
          </a:p>
        </p:txBody>
      </p:sp>
      <p:sp>
        <p:nvSpPr>
          <p:cNvPr id="12290" name="Segnaposto contenuto 2"/>
          <p:cNvSpPr>
            <a:spLocks noGrp="1"/>
          </p:cNvSpPr>
          <p:nvPr>
            <p:ph idx="1"/>
          </p:nvPr>
        </p:nvSpPr>
        <p:spPr>
          <a:xfrm>
            <a:off x="152400" y="1803400"/>
            <a:ext cx="8915400" cy="4114800"/>
          </a:xfrm>
        </p:spPr>
        <p:txBody>
          <a:bodyPr>
            <a:normAutofit/>
          </a:bodyPr>
          <a:lstStyle/>
          <a:p>
            <a:pPr marL="0" indent="0" algn="just">
              <a:buFontTx/>
              <a:buNone/>
            </a:pPr>
            <a:r>
              <a:rPr lang="it-IT" sz="2800" b="1" dirty="0">
                <a:latin typeface="Arial" charset="0"/>
              </a:rPr>
              <a:t>La SIOMMMS si propone come supporto scientifico delle Istituzioni per </a:t>
            </a:r>
            <a:r>
              <a:rPr lang="it-IT" sz="2800" b="1" dirty="0" smtClean="0">
                <a:latin typeface="Arial" charset="0"/>
              </a:rPr>
              <a:t>migliorare l’appropriatezza terapeutica</a:t>
            </a:r>
          </a:p>
          <a:p>
            <a:pPr marL="0" indent="0" algn="just">
              <a:buFontTx/>
              <a:buNone/>
            </a:pPr>
            <a:r>
              <a:rPr lang="it-IT" sz="2800" b="1" dirty="0" smtClean="0">
                <a:latin typeface="Arial" charset="0"/>
              </a:rPr>
              <a:t>L’algoritmo </a:t>
            </a:r>
            <a:r>
              <a:rPr lang="it-IT" sz="2800" b="1" dirty="0" smtClean="0">
                <a:latin typeface="Arial" charset="0"/>
              </a:rPr>
              <a:t>rappresenta </a:t>
            </a:r>
            <a:r>
              <a:rPr lang="it-IT" sz="2800" b="1" dirty="0" smtClean="0">
                <a:latin typeface="Arial" charset="0"/>
              </a:rPr>
              <a:t>un utile strumento a tale proposito</a:t>
            </a:r>
          </a:p>
          <a:p>
            <a:pPr marL="0" indent="0" algn="just">
              <a:buFontTx/>
              <a:buNone/>
            </a:pPr>
            <a:r>
              <a:rPr lang="it-IT" sz="2800" b="1" dirty="0" smtClean="0">
                <a:latin typeface="Arial" charset="0"/>
              </a:rPr>
              <a:t>Un risultato, anche parziale, potrebbe apportare </a:t>
            </a:r>
            <a:r>
              <a:rPr lang="it-IT" sz="2800" b="1" dirty="0">
                <a:latin typeface="Arial" charset="0"/>
              </a:rPr>
              <a:t>importanti benefici ai </a:t>
            </a:r>
            <a:r>
              <a:rPr lang="it-IT" sz="2800" b="1" dirty="0" smtClean="0">
                <a:latin typeface="Arial" charset="0"/>
              </a:rPr>
              <a:t>pazienti </a:t>
            </a:r>
            <a:r>
              <a:rPr lang="it-IT" sz="2800" b="1" dirty="0">
                <a:latin typeface="Arial" charset="0"/>
              </a:rPr>
              <a:t>ed </a:t>
            </a:r>
            <a:r>
              <a:rPr lang="it-IT" sz="2800" b="1" dirty="0" smtClean="0">
                <a:latin typeface="Arial" charset="0"/>
              </a:rPr>
              <a:t>contenere </a:t>
            </a:r>
            <a:r>
              <a:rPr lang="it-IT" sz="2800" b="1" dirty="0">
                <a:latin typeface="Arial" charset="0"/>
              </a:rPr>
              <a:t>le spese sanitarie attualmente impiegate per la loro gestione nelle diverse fasi della malattia </a:t>
            </a:r>
          </a:p>
          <a:p>
            <a:pPr marL="0" indent="0" algn="just">
              <a:buFontTx/>
              <a:buNone/>
            </a:pPr>
            <a:endParaRPr lang="it-IT" sz="2800" b="1" dirty="0">
              <a:latin typeface="Arial" charset="0"/>
            </a:endParaRPr>
          </a:p>
        </p:txBody>
      </p:sp>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CasellaDiTesto 2"/>
          <p:cNvSpPr txBox="1">
            <a:spLocks noChangeArrowheads="1"/>
          </p:cNvSpPr>
          <p:nvPr/>
        </p:nvSpPr>
        <p:spPr bwMode="auto">
          <a:xfrm>
            <a:off x="577850" y="836613"/>
            <a:ext cx="7951788" cy="3939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a:solidFill>
                  <a:schemeClr val="tx1"/>
                </a:solidFill>
                <a:latin typeface="Arial" charset="0"/>
                <a:ea typeface="ＭＳ Ｐゴシック" charset="0"/>
              </a:defRPr>
            </a:lvl1pPr>
            <a:lvl2pPr>
              <a:defRPr sz="2400">
                <a:solidFill>
                  <a:schemeClr val="tx1"/>
                </a:solidFill>
                <a:latin typeface="Arial" charset="0"/>
                <a:ea typeface="ＭＳ Ｐゴシック" charset="0"/>
              </a:defRPr>
            </a:lvl2pPr>
            <a:lvl3pPr>
              <a:defRPr sz="20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1600">
                <a:solidFill>
                  <a:schemeClr val="tx1"/>
                </a:solidFill>
                <a:latin typeface="Arial" charset="0"/>
                <a:ea typeface="ＭＳ Ｐゴシック" charset="0"/>
              </a:defRPr>
            </a:lvl5pPr>
            <a:lvl6pPr eaLnBrk="0" hangingPunct="0">
              <a:defRPr sz="1600">
                <a:solidFill>
                  <a:schemeClr val="tx1"/>
                </a:solidFill>
                <a:latin typeface="Arial" charset="0"/>
                <a:ea typeface="ＭＳ Ｐゴシック" charset="0"/>
              </a:defRPr>
            </a:lvl6pPr>
            <a:lvl7pPr eaLnBrk="0" hangingPunct="0">
              <a:defRPr sz="1600">
                <a:solidFill>
                  <a:schemeClr val="tx1"/>
                </a:solidFill>
                <a:latin typeface="Arial" charset="0"/>
                <a:ea typeface="ＭＳ Ｐゴシック" charset="0"/>
              </a:defRPr>
            </a:lvl7pPr>
            <a:lvl8pPr eaLnBrk="0" hangingPunct="0">
              <a:defRPr sz="1600">
                <a:solidFill>
                  <a:schemeClr val="tx1"/>
                </a:solidFill>
                <a:latin typeface="Arial" charset="0"/>
                <a:ea typeface="ＭＳ Ｐゴシック" charset="0"/>
              </a:defRPr>
            </a:lvl8pPr>
            <a:lvl9pPr eaLnBrk="0" hangingPunct="0">
              <a:defRPr sz="1600">
                <a:solidFill>
                  <a:schemeClr val="tx1"/>
                </a:solidFill>
                <a:latin typeface="Arial" charset="0"/>
                <a:ea typeface="ＭＳ Ｐゴシック" charset="0"/>
              </a:defRPr>
            </a:lvl9pPr>
          </a:lstStyle>
          <a:p>
            <a:pPr defTabSz="914400" eaLnBrk="0" fontAlgn="base" hangingPunct="0">
              <a:spcBef>
                <a:spcPts val="600"/>
              </a:spcBef>
              <a:spcAft>
                <a:spcPct val="0"/>
              </a:spcAft>
            </a:pPr>
            <a:r>
              <a:rPr lang="it-IT" sz="2000" b="1" dirty="0" smtClean="0">
                <a:cs typeface="Arial" charset="0"/>
              </a:rPr>
              <a:t>L’Osteoporosi è una malattia degenerativa dello scheletro ad </a:t>
            </a:r>
          </a:p>
          <a:p>
            <a:pPr defTabSz="914400" eaLnBrk="0" fontAlgn="base" hangingPunct="0">
              <a:spcBef>
                <a:spcPts val="600"/>
              </a:spcBef>
              <a:spcAft>
                <a:spcPct val="0"/>
              </a:spcAft>
            </a:pPr>
            <a:r>
              <a:rPr lang="it-IT" sz="2000" b="1" dirty="0" smtClean="0">
                <a:cs typeface="Arial" charset="0"/>
              </a:rPr>
              <a:t>elevata prevalenza, caratterizzata da una compromissione della resistenza ossea che determina un aumentato rischio di fratture.</a:t>
            </a:r>
          </a:p>
          <a:p>
            <a:pPr defTabSz="914400" eaLnBrk="0" fontAlgn="base" hangingPunct="0">
              <a:spcBef>
                <a:spcPts val="600"/>
              </a:spcBef>
              <a:spcAft>
                <a:spcPct val="0"/>
              </a:spcAft>
            </a:pPr>
            <a:r>
              <a:rPr lang="it-IT" sz="2000" b="1" dirty="0" smtClean="0">
                <a:cs typeface="Arial" charset="0"/>
              </a:rPr>
              <a:t>Il suo esordio è asintomatico, il suo decorso è cronico e di regola le fratture si manifestano in età avanzata </a:t>
            </a:r>
          </a:p>
          <a:p>
            <a:pPr defTabSz="914400" eaLnBrk="0" fontAlgn="base" hangingPunct="0">
              <a:spcBef>
                <a:spcPct val="0"/>
              </a:spcBef>
              <a:spcAft>
                <a:spcPct val="0"/>
              </a:spcAft>
            </a:pPr>
            <a:endParaRPr lang="it-IT" sz="2000" dirty="0" smtClean="0">
              <a:cs typeface="Arial" charset="0"/>
            </a:endParaRPr>
          </a:p>
          <a:p>
            <a:pPr defTabSz="914400" eaLnBrk="0" fontAlgn="base" hangingPunct="0">
              <a:spcBef>
                <a:spcPct val="0"/>
              </a:spcBef>
              <a:spcAft>
                <a:spcPct val="0"/>
              </a:spcAft>
            </a:pPr>
            <a:endParaRPr lang="it-IT" sz="2000" dirty="0" smtClean="0">
              <a:cs typeface="Arial" charset="0"/>
            </a:endParaRPr>
          </a:p>
          <a:p>
            <a:pPr defTabSz="914400" eaLnBrk="0" fontAlgn="base" hangingPunct="0">
              <a:spcBef>
                <a:spcPct val="0"/>
              </a:spcBef>
              <a:spcAft>
                <a:spcPct val="0"/>
              </a:spcAft>
            </a:pPr>
            <a:endParaRPr lang="it-IT" sz="2000" dirty="0" smtClean="0">
              <a:cs typeface="Arial" charset="0"/>
            </a:endParaRPr>
          </a:p>
          <a:p>
            <a:pPr defTabSz="914400" eaLnBrk="0" fontAlgn="base" hangingPunct="0">
              <a:spcBef>
                <a:spcPct val="0"/>
              </a:spcBef>
              <a:spcAft>
                <a:spcPct val="0"/>
              </a:spcAft>
            </a:pPr>
            <a:endParaRPr lang="it-IT" sz="2000" dirty="0" smtClean="0">
              <a:cs typeface="Arial" charset="0"/>
            </a:endParaRPr>
          </a:p>
          <a:p>
            <a:pPr defTabSz="914400" eaLnBrk="0" fontAlgn="base" hangingPunct="0">
              <a:spcBef>
                <a:spcPct val="0"/>
              </a:spcBef>
              <a:spcAft>
                <a:spcPct val="0"/>
              </a:spcAft>
            </a:pPr>
            <a:endParaRPr lang="it-IT" sz="2000" dirty="0" smtClean="0">
              <a:cs typeface="Arial" charset="0"/>
            </a:endParaRPr>
          </a:p>
          <a:p>
            <a:pPr defTabSz="914400" eaLnBrk="0" fontAlgn="base" hangingPunct="0">
              <a:spcBef>
                <a:spcPct val="0"/>
              </a:spcBef>
              <a:spcAft>
                <a:spcPct val="0"/>
              </a:spcAft>
            </a:pPr>
            <a:r>
              <a:rPr lang="it-IT" sz="2000" dirty="0" smtClean="0">
                <a:cs typeface="Arial" charset="0"/>
              </a:rPr>
              <a:t>  </a:t>
            </a:r>
          </a:p>
        </p:txBody>
      </p:sp>
      <p:pic>
        <p:nvPicPr>
          <p:cNvPr id="7270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73488" y="3659188"/>
            <a:ext cx="1714500" cy="998537"/>
          </a:xfrm>
          <a:prstGeom prst="rect">
            <a:avLst/>
          </a:prstGeom>
          <a:noFill/>
          <a:ln w="9525">
            <a:solidFill>
              <a:srgbClr val="CF1E23"/>
            </a:solidFill>
            <a:miter lim="800000"/>
            <a:headEnd/>
            <a:tailEnd/>
          </a:ln>
          <a:extLst>
            <a:ext uri="{909E8E84-426E-40dd-AFC4-6F175D3DCCD1}">
              <a14:hiddenFill xmlns:a14="http://schemas.microsoft.com/office/drawing/2010/main">
                <a:solidFill>
                  <a:srgbClr val="FFFFFF"/>
                </a:solidFill>
              </a14:hiddenFill>
            </a:ext>
          </a:extLst>
        </p:spPr>
      </p:pic>
      <p:pic>
        <p:nvPicPr>
          <p:cNvPr id="7270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9738" y="3671888"/>
            <a:ext cx="1714500" cy="990600"/>
          </a:xfrm>
          <a:prstGeom prst="rect">
            <a:avLst/>
          </a:prstGeom>
          <a:noFill/>
          <a:ln w="9525">
            <a:solidFill>
              <a:srgbClr val="CF1E23"/>
            </a:solidFill>
            <a:miter lim="800000"/>
            <a:headEnd/>
            <a:tailEnd/>
          </a:ln>
          <a:extLst>
            <a:ext uri="{909E8E84-426E-40dd-AFC4-6F175D3DCCD1}">
              <a14:hiddenFill xmlns:a14="http://schemas.microsoft.com/office/drawing/2010/main">
                <a:solidFill>
                  <a:srgbClr val="FFFFFF"/>
                </a:solidFill>
              </a14:hiddenFill>
            </a:ext>
          </a:extLst>
        </p:spPr>
      </p:pic>
      <p:sp>
        <p:nvSpPr>
          <p:cNvPr id="72709" name="Rectangle 6"/>
          <p:cNvSpPr>
            <a:spLocks noChangeArrowheads="1"/>
          </p:cNvSpPr>
          <p:nvPr/>
        </p:nvSpPr>
        <p:spPr bwMode="auto">
          <a:xfrm>
            <a:off x="442913" y="3003555"/>
            <a:ext cx="14827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914400" eaLnBrk="0" fontAlgn="base" hangingPunct="0">
              <a:spcBef>
                <a:spcPct val="0"/>
              </a:spcBef>
              <a:spcAft>
                <a:spcPct val="0"/>
              </a:spcAft>
            </a:pPr>
            <a:r>
              <a:rPr lang="en-US" sz="2000" b="1" dirty="0" smtClean="0">
                <a:solidFill>
                  <a:srgbClr val="000090"/>
                </a:solidFill>
                <a:latin typeface="Arial" charset="0"/>
                <a:ea typeface="ヒラギノ角ゴ Pro W3" charset="0"/>
                <a:cs typeface="Arial" charset="0"/>
              </a:rPr>
              <a:t>NORMALE</a:t>
            </a:r>
          </a:p>
        </p:txBody>
      </p:sp>
      <p:sp>
        <p:nvSpPr>
          <p:cNvPr id="72710" name="Rectangle 7"/>
          <p:cNvSpPr>
            <a:spLocks noChangeArrowheads="1"/>
          </p:cNvSpPr>
          <p:nvPr/>
        </p:nvSpPr>
        <p:spPr bwMode="auto">
          <a:xfrm>
            <a:off x="3530600" y="3016255"/>
            <a:ext cx="20796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914400" eaLnBrk="0" fontAlgn="base" hangingPunct="0">
              <a:spcBef>
                <a:spcPct val="0"/>
              </a:spcBef>
              <a:spcAft>
                <a:spcPct val="0"/>
              </a:spcAft>
            </a:pPr>
            <a:r>
              <a:rPr lang="en-US" sz="2000" b="1" smtClean="0">
                <a:solidFill>
                  <a:srgbClr val="000090"/>
                </a:solidFill>
                <a:latin typeface="Arial" charset="0"/>
                <a:ea typeface="ヒラギノ角ゴ Pro W3" charset="0"/>
                <a:cs typeface="Arial" charset="0"/>
              </a:rPr>
              <a:t>OSTEOPOROSI</a:t>
            </a:r>
          </a:p>
        </p:txBody>
      </p:sp>
      <p:sp>
        <p:nvSpPr>
          <p:cNvPr id="9" name="Line 9"/>
          <p:cNvSpPr>
            <a:spLocks noChangeShapeType="1"/>
          </p:cNvSpPr>
          <p:nvPr/>
        </p:nvSpPr>
        <p:spPr bwMode="auto">
          <a:xfrm>
            <a:off x="2576513" y="4116388"/>
            <a:ext cx="942975" cy="0"/>
          </a:xfrm>
          <a:prstGeom prst="line">
            <a:avLst/>
          </a:prstGeom>
          <a:noFill/>
          <a:ln w="76200">
            <a:solidFill>
              <a:schemeClr val="accent1">
                <a:lumMod val="60000"/>
                <a:lumOff val="40000"/>
              </a:schemeClr>
            </a:solidFill>
            <a:round/>
            <a:headEnd/>
            <a:tailEnd type="triangle" w="med" len="med"/>
          </a:ln>
          <a:extLst>
            <a:ext uri="{909E8E84-426E-40dd-AFC4-6F175D3DCCD1}">
              <a14:hiddenFill xmlns:a14="http://schemas.microsoft.com/office/drawing/2010/main">
                <a:noFill/>
              </a14:hiddenFill>
            </a:ext>
          </a:extLst>
        </p:spPr>
        <p:txBody>
          <a:bodyPr wrap="none" anchor="ctr"/>
          <a:lstStyle/>
          <a:p>
            <a:pPr defTabSz="914400" eaLnBrk="0" fontAlgn="base" hangingPunct="0">
              <a:spcBef>
                <a:spcPct val="0"/>
              </a:spcBef>
              <a:spcAft>
                <a:spcPct val="0"/>
              </a:spcAft>
              <a:defRPr/>
            </a:pPr>
            <a:endParaRPr lang="it-IT">
              <a:solidFill>
                <a:srgbClr val="FFFFFF"/>
              </a:solidFill>
              <a:latin typeface="Arial" pitchFamily="34" charset="0"/>
              <a:ea typeface="ＭＳ Ｐゴシック" charset="0"/>
              <a:cs typeface="Arial" pitchFamily="34" charset="0"/>
            </a:endParaRPr>
          </a:p>
        </p:txBody>
      </p:sp>
      <p:sp>
        <p:nvSpPr>
          <p:cNvPr id="10" name="Line 10"/>
          <p:cNvSpPr>
            <a:spLocks noChangeShapeType="1"/>
          </p:cNvSpPr>
          <p:nvPr/>
        </p:nvSpPr>
        <p:spPr bwMode="auto">
          <a:xfrm>
            <a:off x="5748338" y="4116388"/>
            <a:ext cx="942975" cy="0"/>
          </a:xfrm>
          <a:prstGeom prst="line">
            <a:avLst/>
          </a:prstGeom>
          <a:noFill/>
          <a:ln w="76200">
            <a:solidFill>
              <a:schemeClr val="accent1">
                <a:lumMod val="60000"/>
                <a:lumOff val="40000"/>
              </a:schemeClr>
            </a:solidFill>
            <a:round/>
            <a:headEnd/>
            <a:tailEnd type="triangle" w="med" len="med"/>
          </a:ln>
          <a:extLst>
            <a:ext uri="{909E8E84-426E-40dd-AFC4-6F175D3DCCD1}">
              <a14:hiddenFill xmlns:a14="http://schemas.microsoft.com/office/drawing/2010/main">
                <a:noFill/>
              </a14:hiddenFill>
            </a:ext>
          </a:extLst>
        </p:spPr>
        <p:txBody>
          <a:bodyPr wrap="none" anchor="ctr"/>
          <a:lstStyle/>
          <a:p>
            <a:pPr defTabSz="914400" eaLnBrk="0" fontAlgn="base" hangingPunct="0">
              <a:spcBef>
                <a:spcPct val="0"/>
              </a:spcBef>
              <a:spcAft>
                <a:spcPct val="0"/>
              </a:spcAft>
              <a:defRPr/>
            </a:pPr>
            <a:endParaRPr lang="it-IT">
              <a:solidFill>
                <a:srgbClr val="FFFFFF"/>
              </a:solidFill>
              <a:latin typeface="Arial" pitchFamily="34" charset="0"/>
              <a:ea typeface="ＭＳ Ｐゴシック" charset="0"/>
              <a:cs typeface="Arial" pitchFamily="34" charset="0"/>
            </a:endParaRPr>
          </a:p>
        </p:txBody>
      </p:sp>
      <p:sp>
        <p:nvSpPr>
          <p:cNvPr id="72714" name="Rectangle 11"/>
          <p:cNvSpPr>
            <a:spLocks noChangeArrowheads="1"/>
          </p:cNvSpPr>
          <p:nvPr/>
        </p:nvSpPr>
        <p:spPr bwMode="auto">
          <a:xfrm>
            <a:off x="6954838" y="2959105"/>
            <a:ext cx="15525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914400" eaLnBrk="0" fontAlgn="base" hangingPunct="0">
              <a:spcBef>
                <a:spcPct val="0"/>
              </a:spcBef>
              <a:spcAft>
                <a:spcPct val="0"/>
              </a:spcAft>
            </a:pPr>
            <a:r>
              <a:rPr lang="en-US" sz="2000" b="1" smtClean="0">
                <a:solidFill>
                  <a:srgbClr val="000090"/>
                </a:solidFill>
                <a:latin typeface="Arial" charset="0"/>
                <a:ea typeface="ヒラギノ角ゴ Pro W3" charset="0"/>
                <a:cs typeface="Arial" charset="0"/>
              </a:rPr>
              <a:t>FRATTURE</a:t>
            </a:r>
          </a:p>
        </p:txBody>
      </p:sp>
      <p:sp>
        <p:nvSpPr>
          <p:cNvPr id="68620" name="CasellaDiTesto 12"/>
          <p:cNvSpPr txBox="1">
            <a:spLocks noChangeArrowheads="1"/>
          </p:cNvSpPr>
          <p:nvPr/>
        </p:nvSpPr>
        <p:spPr bwMode="auto">
          <a:xfrm>
            <a:off x="577850" y="5065713"/>
            <a:ext cx="7511141"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Arial" charset="0"/>
                <a:ea typeface="ＭＳ Ｐゴシック" charset="0"/>
              </a:defRPr>
            </a:lvl1pPr>
            <a:lvl2pPr>
              <a:defRPr sz="2400">
                <a:solidFill>
                  <a:schemeClr val="tx1"/>
                </a:solidFill>
                <a:latin typeface="Arial" charset="0"/>
                <a:ea typeface="ＭＳ Ｐゴシック" charset="0"/>
              </a:defRPr>
            </a:lvl2pPr>
            <a:lvl3pPr>
              <a:defRPr sz="20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1600">
                <a:solidFill>
                  <a:schemeClr val="tx1"/>
                </a:solidFill>
                <a:latin typeface="Arial" charset="0"/>
                <a:ea typeface="ＭＳ Ｐゴシック" charset="0"/>
              </a:defRPr>
            </a:lvl5pPr>
            <a:lvl6pPr eaLnBrk="0" hangingPunct="0">
              <a:defRPr sz="1600">
                <a:solidFill>
                  <a:schemeClr val="tx1"/>
                </a:solidFill>
                <a:latin typeface="Arial" charset="0"/>
                <a:ea typeface="ＭＳ Ｐゴシック" charset="0"/>
              </a:defRPr>
            </a:lvl6pPr>
            <a:lvl7pPr eaLnBrk="0" hangingPunct="0">
              <a:defRPr sz="1600">
                <a:solidFill>
                  <a:schemeClr val="tx1"/>
                </a:solidFill>
                <a:latin typeface="Arial" charset="0"/>
                <a:ea typeface="ＭＳ Ｐゴシック" charset="0"/>
              </a:defRPr>
            </a:lvl7pPr>
            <a:lvl8pPr eaLnBrk="0" hangingPunct="0">
              <a:defRPr sz="1600">
                <a:solidFill>
                  <a:schemeClr val="tx1"/>
                </a:solidFill>
                <a:latin typeface="Arial" charset="0"/>
                <a:ea typeface="ＭＳ Ｐゴシック" charset="0"/>
              </a:defRPr>
            </a:lvl8pPr>
            <a:lvl9pPr eaLnBrk="0" hangingPunct="0">
              <a:defRPr sz="1600">
                <a:solidFill>
                  <a:schemeClr val="tx1"/>
                </a:solidFill>
                <a:latin typeface="Arial" charset="0"/>
                <a:ea typeface="ＭＳ Ｐゴシック" charset="0"/>
              </a:defRPr>
            </a:lvl9pPr>
          </a:lstStyle>
          <a:p>
            <a:pPr defTabSz="914400" eaLnBrk="0" fontAlgn="base" hangingPunct="0">
              <a:spcBef>
                <a:spcPct val="0"/>
              </a:spcBef>
              <a:spcAft>
                <a:spcPct val="0"/>
              </a:spcAft>
            </a:pPr>
            <a:r>
              <a:rPr lang="it-IT" sz="2000" b="1" dirty="0" smtClean="0">
                <a:solidFill>
                  <a:srgbClr val="000000"/>
                </a:solidFill>
                <a:cs typeface="Arial" charset="0"/>
              </a:rPr>
              <a:t>La malattia va gestita clinicamente interpretandola in chiave </a:t>
            </a:r>
          </a:p>
          <a:p>
            <a:pPr defTabSz="914400" eaLnBrk="0" fontAlgn="base" hangingPunct="0">
              <a:spcBef>
                <a:spcPct val="0"/>
              </a:spcBef>
              <a:spcAft>
                <a:spcPct val="0"/>
              </a:spcAft>
            </a:pPr>
            <a:r>
              <a:rPr lang="it-IT" sz="2000" b="1" dirty="0" smtClean="0">
                <a:solidFill>
                  <a:srgbClr val="000000"/>
                </a:solidFill>
                <a:cs typeface="Arial" charset="0"/>
              </a:rPr>
              <a:t>metabolica, con l’obiettivo prioritario di ridurre le fratture e </a:t>
            </a:r>
          </a:p>
          <a:p>
            <a:pPr defTabSz="914400" eaLnBrk="0" fontAlgn="base" hangingPunct="0">
              <a:spcBef>
                <a:spcPct val="0"/>
              </a:spcBef>
              <a:spcAft>
                <a:spcPct val="0"/>
              </a:spcAft>
            </a:pPr>
            <a:r>
              <a:rPr lang="it-IT" sz="2000" b="1" dirty="0" smtClean="0">
                <a:solidFill>
                  <a:srgbClr val="000000"/>
                </a:solidFill>
                <a:cs typeface="Arial" charset="0"/>
              </a:rPr>
              <a:t>non solo di incrementare la densità minerale ossea (BMD)</a:t>
            </a:r>
          </a:p>
        </p:txBody>
      </p:sp>
      <p:sp>
        <p:nvSpPr>
          <p:cNvPr id="72716" name="CasellaDiTesto 3"/>
          <p:cNvSpPr txBox="1">
            <a:spLocks noChangeArrowheads="1"/>
          </p:cNvSpPr>
          <p:nvPr/>
        </p:nvSpPr>
        <p:spPr bwMode="auto">
          <a:xfrm>
            <a:off x="2843213" y="57150"/>
            <a:ext cx="2578751" cy="584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Arial" charset="0"/>
                <a:ea typeface="ＭＳ Ｐゴシック" charset="0"/>
              </a:defRPr>
            </a:lvl1pPr>
            <a:lvl2pPr>
              <a:defRPr sz="2400">
                <a:solidFill>
                  <a:schemeClr val="tx1"/>
                </a:solidFill>
                <a:latin typeface="Arial" charset="0"/>
                <a:ea typeface="ＭＳ Ｐゴシック" charset="0"/>
              </a:defRPr>
            </a:lvl2pPr>
            <a:lvl3pPr>
              <a:defRPr sz="20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1600">
                <a:solidFill>
                  <a:schemeClr val="tx1"/>
                </a:solidFill>
                <a:latin typeface="Arial" charset="0"/>
                <a:ea typeface="ＭＳ Ｐゴシック" charset="0"/>
              </a:defRPr>
            </a:lvl5pPr>
            <a:lvl6pPr eaLnBrk="0" hangingPunct="0">
              <a:defRPr sz="1600">
                <a:solidFill>
                  <a:schemeClr val="tx1"/>
                </a:solidFill>
                <a:latin typeface="Arial" charset="0"/>
                <a:ea typeface="ＭＳ Ｐゴシック" charset="0"/>
              </a:defRPr>
            </a:lvl6pPr>
            <a:lvl7pPr eaLnBrk="0" hangingPunct="0">
              <a:defRPr sz="1600">
                <a:solidFill>
                  <a:schemeClr val="tx1"/>
                </a:solidFill>
                <a:latin typeface="Arial" charset="0"/>
                <a:ea typeface="ＭＳ Ｐゴシック" charset="0"/>
              </a:defRPr>
            </a:lvl7pPr>
            <a:lvl8pPr eaLnBrk="0" hangingPunct="0">
              <a:defRPr sz="1600">
                <a:solidFill>
                  <a:schemeClr val="tx1"/>
                </a:solidFill>
                <a:latin typeface="Arial" charset="0"/>
                <a:ea typeface="ＭＳ Ｐゴシック" charset="0"/>
              </a:defRPr>
            </a:lvl8pPr>
            <a:lvl9pPr eaLnBrk="0" hangingPunct="0">
              <a:defRPr sz="1600">
                <a:solidFill>
                  <a:schemeClr val="tx1"/>
                </a:solidFill>
                <a:latin typeface="Arial" charset="0"/>
                <a:ea typeface="ＭＳ Ｐゴシック" charset="0"/>
              </a:defRPr>
            </a:lvl9pPr>
          </a:lstStyle>
          <a:p>
            <a:pPr defTabSz="914400" eaLnBrk="0" fontAlgn="base" hangingPunct="0">
              <a:spcBef>
                <a:spcPct val="0"/>
              </a:spcBef>
              <a:spcAft>
                <a:spcPct val="0"/>
              </a:spcAft>
            </a:pPr>
            <a:r>
              <a:rPr lang="it-IT" sz="3200" b="1" dirty="0" smtClean="0">
                <a:solidFill>
                  <a:srgbClr val="800000"/>
                </a:solidFill>
                <a:cs typeface="Arial" charset="0"/>
              </a:rPr>
              <a:t>Background </a:t>
            </a:r>
          </a:p>
        </p:txBody>
      </p:sp>
      <p:pic>
        <p:nvPicPr>
          <p:cNvPr id="15" name="Picture 3" descr="Senza no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41594" y="3385615"/>
            <a:ext cx="1582663" cy="150812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xmlns:p14="http://schemas.microsoft.com/office/powerpoint/2010/main" spd="slow"/>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8620"/>
                                        </p:tgtEl>
                                        <p:attrNameLst>
                                          <p:attrName>style.visibility</p:attrName>
                                        </p:attrNameLst>
                                      </p:cBhvr>
                                      <p:to>
                                        <p:strVal val="visible"/>
                                      </p:to>
                                    </p:set>
                                    <p:animEffect transition="in" filter="fade">
                                      <p:cBhvr>
                                        <p:cTn id="7" dur="500"/>
                                        <p:tgtEl>
                                          <p:spTgt spid="686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2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0" y="609600"/>
            <a:ext cx="9144000" cy="1143000"/>
          </a:xfrm>
        </p:spPr>
        <p:txBody>
          <a:bodyPr/>
          <a:lstStyle/>
          <a:p>
            <a:r>
              <a:rPr lang="it-IT" sz="3200" b="1" dirty="0">
                <a:solidFill>
                  <a:srgbClr val="800000"/>
                </a:solidFill>
                <a:latin typeface="Arial"/>
                <a:cs typeface="Arial"/>
              </a:rPr>
              <a:t>Rischio di frattura nella vita residua in donne ed uomini di 50 anni in USA </a:t>
            </a:r>
          </a:p>
        </p:txBody>
      </p:sp>
      <p:sp>
        <p:nvSpPr>
          <p:cNvPr id="16387" name="Rectangle 3"/>
          <p:cNvSpPr>
            <a:spLocks noGrp="1" noChangeArrowheads="1"/>
          </p:cNvSpPr>
          <p:nvPr>
            <p:ph type="body" idx="1"/>
          </p:nvPr>
        </p:nvSpPr>
        <p:spPr>
          <a:xfrm>
            <a:off x="641350" y="2560638"/>
            <a:ext cx="7772400" cy="3154362"/>
          </a:xfrm>
        </p:spPr>
        <p:txBody>
          <a:bodyPr/>
          <a:lstStyle/>
          <a:p>
            <a:pPr>
              <a:lnSpc>
                <a:spcPct val="90000"/>
              </a:lnSpc>
              <a:buFontTx/>
              <a:buNone/>
              <a:tabLst>
                <a:tab pos="4572000" algn="ctr"/>
                <a:tab pos="6637338" algn="ctr"/>
              </a:tabLst>
            </a:pPr>
            <a:r>
              <a:rPr lang="it-IT" sz="2400" b="1">
                <a:solidFill>
                  <a:schemeClr val="tx1"/>
                </a:solidFill>
                <a:latin typeface="Arial"/>
                <a:cs typeface="Arial"/>
              </a:rPr>
              <a:t>Sede di frattura	Uomini </a:t>
            </a:r>
            <a:r>
              <a:rPr lang="it-IT" sz="1800" b="1">
                <a:solidFill>
                  <a:schemeClr val="tx1"/>
                </a:solidFill>
                <a:latin typeface="Arial"/>
                <a:cs typeface="Arial"/>
              </a:rPr>
              <a:t>(%)</a:t>
            </a:r>
            <a:r>
              <a:rPr lang="it-IT" sz="2400" b="1">
                <a:solidFill>
                  <a:schemeClr val="tx1"/>
                </a:solidFill>
                <a:latin typeface="Arial"/>
                <a:cs typeface="Arial"/>
              </a:rPr>
              <a:t>	Donne </a:t>
            </a:r>
            <a:r>
              <a:rPr lang="it-IT" sz="1800" b="1">
                <a:solidFill>
                  <a:schemeClr val="tx1"/>
                </a:solidFill>
                <a:latin typeface="Arial"/>
                <a:cs typeface="Arial"/>
              </a:rPr>
              <a:t>(%)</a:t>
            </a:r>
          </a:p>
          <a:p>
            <a:pPr>
              <a:lnSpc>
                <a:spcPct val="90000"/>
              </a:lnSpc>
              <a:spcBef>
                <a:spcPct val="75000"/>
              </a:spcBef>
              <a:buFontTx/>
              <a:buNone/>
              <a:tabLst>
                <a:tab pos="4572000" algn="ctr"/>
                <a:tab pos="6637338" algn="ctr"/>
              </a:tabLst>
            </a:pPr>
            <a:r>
              <a:rPr lang="it-IT" sz="2400" b="1">
                <a:solidFill>
                  <a:schemeClr val="tx1"/>
                </a:solidFill>
                <a:latin typeface="Arial"/>
                <a:cs typeface="Arial"/>
              </a:rPr>
              <a:t>Femore prossimale	6.0	17.5</a:t>
            </a:r>
          </a:p>
          <a:p>
            <a:pPr>
              <a:lnSpc>
                <a:spcPct val="90000"/>
              </a:lnSpc>
              <a:buFontTx/>
              <a:buNone/>
              <a:tabLst>
                <a:tab pos="4572000" algn="ctr"/>
                <a:tab pos="6637338" algn="ctr"/>
              </a:tabLst>
            </a:pPr>
            <a:r>
              <a:rPr lang="it-IT" sz="2400" b="1">
                <a:solidFill>
                  <a:schemeClr val="tx1"/>
                </a:solidFill>
                <a:latin typeface="Arial"/>
                <a:cs typeface="Arial"/>
              </a:rPr>
              <a:t>Vertebre*	5.0	15.6</a:t>
            </a:r>
          </a:p>
          <a:p>
            <a:pPr>
              <a:lnSpc>
                <a:spcPct val="90000"/>
              </a:lnSpc>
              <a:buFontTx/>
              <a:buNone/>
              <a:tabLst>
                <a:tab pos="4572000" algn="ctr"/>
                <a:tab pos="6637338" algn="ctr"/>
              </a:tabLst>
            </a:pPr>
            <a:r>
              <a:rPr lang="it-IT" sz="2400" b="1">
                <a:solidFill>
                  <a:schemeClr val="tx1"/>
                </a:solidFill>
                <a:latin typeface="Arial"/>
                <a:cs typeface="Arial"/>
              </a:rPr>
              <a:t>Avambraccio distale	2.5	16.0</a:t>
            </a:r>
          </a:p>
          <a:p>
            <a:pPr>
              <a:lnSpc>
                <a:spcPct val="90000"/>
              </a:lnSpc>
              <a:buFontTx/>
              <a:buNone/>
              <a:tabLst>
                <a:tab pos="4572000" algn="ctr"/>
                <a:tab pos="6637338" algn="ctr"/>
              </a:tabLst>
            </a:pPr>
            <a:r>
              <a:rPr lang="it-IT" sz="2400" b="1">
                <a:solidFill>
                  <a:schemeClr val="tx1"/>
                </a:solidFill>
                <a:latin typeface="Arial"/>
                <a:cs typeface="Arial"/>
              </a:rPr>
              <a:t>Qualsiasi sede	13.1	37.9</a:t>
            </a:r>
          </a:p>
          <a:p>
            <a:pPr>
              <a:lnSpc>
                <a:spcPct val="90000"/>
              </a:lnSpc>
              <a:buFontTx/>
              <a:buNone/>
              <a:tabLst>
                <a:tab pos="4572000" algn="ctr"/>
                <a:tab pos="6637338" algn="ctr"/>
              </a:tabLst>
            </a:pPr>
            <a:endParaRPr lang="it-IT" sz="2400" b="1">
              <a:solidFill>
                <a:schemeClr val="tx1"/>
              </a:solidFill>
              <a:latin typeface="Arial"/>
              <a:cs typeface="Arial"/>
            </a:endParaRPr>
          </a:p>
        </p:txBody>
      </p:sp>
      <p:sp>
        <p:nvSpPr>
          <p:cNvPr id="16388" name="Line 4"/>
          <p:cNvSpPr>
            <a:spLocks noChangeShapeType="1"/>
          </p:cNvSpPr>
          <p:nvPr/>
        </p:nvSpPr>
        <p:spPr bwMode="auto">
          <a:xfrm>
            <a:off x="706438" y="3095625"/>
            <a:ext cx="7483475" cy="0"/>
          </a:xfrm>
          <a:prstGeom prst="line">
            <a:avLst/>
          </a:prstGeom>
          <a:noFill/>
          <a:ln w="38100">
            <a:solidFill>
              <a:srgbClr val="0070C0"/>
            </a:solidFill>
            <a:round/>
            <a:headEnd/>
            <a:tailEnd/>
          </a:ln>
          <a:extLst>
            <a:ext uri="{909E8E84-426E-40dd-AFC4-6F175D3DCCD1}">
              <a14:hiddenFill xmlns:a14="http://schemas.microsoft.com/office/drawing/2010/main">
                <a:noFill/>
              </a14:hiddenFill>
            </a:ext>
          </a:extLst>
        </p:spPr>
        <p:txBody>
          <a:bodyPr/>
          <a:lstStyle/>
          <a:p>
            <a:endParaRPr lang="it-IT" b="1">
              <a:latin typeface="Arial"/>
              <a:cs typeface="Arial"/>
            </a:endParaRPr>
          </a:p>
        </p:txBody>
      </p:sp>
      <p:sp>
        <p:nvSpPr>
          <p:cNvPr id="16389" name="Line 5"/>
          <p:cNvSpPr>
            <a:spLocks noChangeShapeType="1"/>
          </p:cNvSpPr>
          <p:nvPr/>
        </p:nvSpPr>
        <p:spPr bwMode="auto">
          <a:xfrm>
            <a:off x="685800" y="5292725"/>
            <a:ext cx="7466013" cy="15875"/>
          </a:xfrm>
          <a:prstGeom prst="line">
            <a:avLst/>
          </a:prstGeom>
          <a:noFill/>
          <a:ln w="38100">
            <a:solidFill>
              <a:srgbClr val="0070C0"/>
            </a:solidFill>
            <a:round/>
            <a:headEnd/>
            <a:tailEnd/>
          </a:ln>
          <a:extLst>
            <a:ext uri="{909E8E84-426E-40dd-AFC4-6F175D3DCCD1}">
              <a14:hiddenFill xmlns:a14="http://schemas.microsoft.com/office/drawing/2010/main">
                <a:noFill/>
              </a14:hiddenFill>
            </a:ext>
          </a:extLst>
        </p:spPr>
        <p:txBody>
          <a:bodyPr/>
          <a:lstStyle/>
          <a:p>
            <a:endParaRPr lang="it-IT" b="1">
              <a:latin typeface="Arial"/>
              <a:cs typeface="Arial"/>
            </a:endParaRPr>
          </a:p>
        </p:txBody>
      </p:sp>
      <p:sp>
        <p:nvSpPr>
          <p:cNvPr id="16390" name="Text Box 6"/>
          <p:cNvSpPr txBox="1">
            <a:spLocks noChangeArrowheads="1"/>
          </p:cNvSpPr>
          <p:nvPr/>
        </p:nvSpPr>
        <p:spPr bwMode="auto">
          <a:xfrm>
            <a:off x="701675" y="5348288"/>
            <a:ext cx="285206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b="1">
                <a:solidFill>
                  <a:schemeClr val="tx1"/>
                </a:solidFill>
                <a:latin typeface="Arial" charset="0"/>
                <a:ea typeface="ＭＳ Ｐゴシック" charset="0"/>
              </a:defRPr>
            </a:lvl1pPr>
            <a:lvl2pPr marL="742950" indent="-285750">
              <a:defRPr sz="2800" b="1">
                <a:solidFill>
                  <a:schemeClr val="tx1"/>
                </a:solidFill>
                <a:latin typeface="Arial" charset="0"/>
                <a:ea typeface="ＭＳ Ｐゴシック" charset="0"/>
              </a:defRPr>
            </a:lvl2pPr>
            <a:lvl3pPr marL="1143000" indent="-228600">
              <a:defRPr sz="2800" b="1">
                <a:solidFill>
                  <a:schemeClr val="tx1"/>
                </a:solidFill>
                <a:latin typeface="Arial" charset="0"/>
                <a:ea typeface="ＭＳ Ｐゴシック" charset="0"/>
              </a:defRPr>
            </a:lvl3pPr>
            <a:lvl4pPr marL="1600200" indent="-228600">
              <a:defRPr sz="2800" b="1">
                <a:solidFill>
                  <a:schemeClr val="tx1"/>
                </a:solidFill>
                <a:latin typeface="Arial" charset="0"/>
                <a:ea typeface="ＭＳ Ｐゴシック" charset="0"/>
              </a:defRPr>
            </a:lvl4pPr>
            <a:lvl5pPr marL="2057400" indent="-228600">
              <a:defRPr sz="2800" b="1">
                <a:solidFill>
                  <a:schemeClr val="tx1"/>
                </a:solidFill>
                <a:latin typeface="Arial" charset="0"/>
                <a:ea typeface="ＭＳ Ｐゴシック" charset="0"/>
              </a:defRPr>
            </a:lvl5pPr>
            <a:lvl6pPr marL="2514600" indent="-228600" eaLnBrk="0" fontAlgn="base" hangingPunct="0">
              <a:spcBef>
                <a:spcPct val="0"/>
              </a:spcBef>
              <a:spcAft>
                <a:spcPct val="0"/>
              </a:spcAft>
              <a:defRPr sz="2800" b="1">
                <a:solidFill>
                  <a:schemeClr val="tx1"/>
                </a:solidFill>
                <a:latin typeface="Arial" charset="0"/>
                <a:ea typeface="ＭＳ Ｐゴシック" charset="0"/>
              </a:defRPr>
            </a:lvl6pPr>
            <a:lvl7pPr marL="2971800" indent="-228600" eaLnBrk="0" fontAlgn="base" hangingPunct="0">
              <a:spcBef>
                <a:spcPct val="0"/>
              </a:spcBef>
              <a:spcAft>
                <a:spcPct val="0"/>
              </a:spcAft>
              <a:defRPr sz="2800" b="1">
                <a:solidFill>
                  <a:schemeClr val="tx1"/>
                </a:solidFill>
                <a:latin typeface="Arial" charset="0"/>
                <a:ea typeface="ＭＳ Ｐゴシック" charset="0"/>
              </a:defRPr>
            </a:lvl7pPr>
            <a:lvl8pPr marL="3429000" indent="-228600" eaLnBrk="0" fontAlgn="base" hangingPunct="0">
              <a:spcBef>
                <a:spcPct val="0"/>
              </a:spcBef>
              <a:spcAft>
                <a:spcPct val="0"/>
              </a:spcAft>
              <a:defRPr sz="2800" b="1">
                <a:solidFill>
                  <a:schemeClr val="tx1"/>
                </a:solidFill>
                <a:latin typeface="Arial" charset="0"/>
                <a:ea typeface="ＭＳ Ｐゴシック" charset="0"/>
              </a:defRPr>
            </a:lvl8pPr>
            <a:lvl9pPr marL="3886200" indent="-228600" eaLnBrk="0" fontAlgn="base" hangingPunct="0">
              <a:spcBef>
                <a:spcPct val="0"/>
              </a:spcBef>
              <a:spcAft>
                <a:spcPct val="0"/>
              </a:spcAft>
              <a:defRPr sz="2800" b="1">
                <a:solidFill>
                  <a:schemeClr val="tx1"/>
                </a:solidFill>
                <a:latin typeface="Arial" charset="0"/>
                <a:ea typeface="ＭＳ Ｐゴシック" charset="0"/>
              </a:defRPr>
            </a:lvl9pPr>
          </a:lstStyle>
          <a:p>
            <a:r>
              <a:rPr lang="it-IT" sz="2000">
                <a:latin typeface="Arial"/>
                <a:cs typeface="Arial"/>
              </a:rPr>
              <a:t>* Con diagnosi clinica</a:t>
            </a:r>
          </a:p>
        </p:txBody>
      </p:sp>
      <p:sp>
        <p:nvSpPr>
          <p:cNvPr id="16391" name="Text Box 7"/>
          <p:cNvSpPr txBox="1">
            <a:spLocks noChangeArrowheads="1"/>
          </p:cNvSpPr>
          <p:nvPr/>
        </p:nvSpPr>
        <p:spPr bwMode="auto">
          <a:xfrm>
            <a:off x="6856982" y="6300788"/>
            <a:ext cx="1980631" cy="3077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1434" tIns="45717" rIns="91434" bIns="45717">
            <a:spAutoFit/>
          </a:bodyPr>
          <a:lstStyle>
            <a:lvl1pPr>
              <a:defRPr sz="2800" b="1">
                <a:solidFill>
                  <a:schemeClr val="tx1"/>
                </a:solidFill>
                <a:latin typeface="Arial" charset="0"/>
                <a:ea typeface="ＭＳ Ｐゴシック" charset="0"/>
              </a:defRPr>
            </a:lvl1pPr>
            <a:lvl2pPr marL="742950" indent="-285750">
              <a:defRPr sz="2800" b="1">
                <a:solidFill>
                  <a:schemeClr val="tx1"/>
                </a:solidFill>
                <a:latin typeface="Arial" charset="0"/>
                <a:ea typeface="ＭＳ Ｐゴシック" charset="0"/>
              </a:defRPr>
            </a:lvl2pPr>
            <a:lvl3pPr marL="1143000" indent="-228600">
              <a:defRPr sz="2800" b="1">
                <a:solidFill>
                  <a:schemeClr val="tx1"/>
                </a:solidFill>
                <a:latin typeface="Arial" charset="0"/>
                <a:ea typeface="ＭＳ Ｐゴシック" charset="0"/>
              </a:defRPr>
            </a:lvl3pPr>
            <a:lvl4pPr marL="1600200" indent="-228600">
              <a:defRPr sz="2800" b="1">
                <a:solidFill>
                  <a:schemeClr val="tx1"/>
                </a:solidFill>
                <a:latin typeface="Arial" charset="0"/>
                <a:ea typeface="ＭＳ Ｐゴシック" charset="0"/>
              </a:defRPr>
            </a:lvl4pPr>
            <a:lvl5pPr marL="2057400" indent="-228600">
              <a:defRPr sz="2800" b="1">
                <a:solidFill>
                  <a:schemeClr val="tx1"/>
                </a:solidFill>
                <a:latin typeface="Arial" charset="0"/>
                <a:ea typeface="ＭＳ Ｐゴシック" charset="0"/>
              </a:defRPr>
            </a:lvl5pPr>
            <a:lvl6pPr marL="2514600" indent="-228600" eaLnBrk="0" fontAlgn="base" hangingPunct="0">
              <a:spcBef>
                <a:spcPct val="0"/>
              </a:spcBef>
              <a:spcAft>
                <a:spcPct val="0"/>
              </a:spcAft>
              <a:defRPr sz="2800" b="1">
                <a:solidFill>
                  <a:schemeClr val="tx1"/>
                </a:solidFill>
                <a:latin typeface="Arial" charset="0"/>
                <a:ea typeface="ＭＳ Ｐゴシック" charset="0"/>
              </a:defRPr>
            </a:lvl6pPr>
            <a:lvl7pPr marL="2971800" indent="-228600" eaLnBrk="0" fontAlgn="base" hangingPunct="0">
              <a:spcBef>
                <a:spcPct val="0"/>
              </a:spcBef>
              <a:spcAft>
                <a:spcPct val="0"/>
              </a:spcAft>
              <a:defRPr sz="2800" b="1">
                <a:solidFill>
                  <a:schemeClr val="tx1"/>
                </a:solidFill>
                <a:latin typeface="Arial" charset="0"/>
                <a:ea typeface="ＭＳ Ｐゴシック" charset="0"/>
              </a:defRPr>
            </a:lvl7pPr>
            <a:lvl8pPr marL="3429000" indent="-228600" eaLnBrk="0" fontAlgn="base" hangingPunct="0">
              <a:spcBef>
                <a:spcPct val="0"/>
              </a:spcBef>
              <a:spcAft>
                <a:spcPct val="0"/>
              </a:spcAft>
              <a:defRPr sz="2800" b="1">
                <a:solidFill>
                  <a:schemeClr val="tx1"/>
                </a:solidFill>
                <a:latin typeface="Arial" charset="0"/>
                <a:ea typeface="ＭＳ Ｐゴシック" charset="0"/>
              </a:defRPr>
            </a:lvl8pPr>
            <a:lvl9pPr marL="3886200" indent="-228600" eaLnBrk="0" fontAlgn="base" hangingPunct="0">
              <a:spcBef>
                <a:spcPct val="0"/>
              </a:spcBef>
              <a:spcAft>
                <a:spcPct val="0"/>
              </a:spcAft>
              <a:defRPr sz="2800" b="1">
                <a:solidFill>
                  <a:schemeClr val="tx1"/>
                </a:solidFill>
                <a:latin typeface="Arial" charset="0"/>
                <a:ea typeface="ＭＳ Ｐゴシック" charset="0"/>
              </a:defRPr>
            </a:lvl9pPr>
          </a:lstStyle>
          <a:p>
            <a:pPr algn="r"/>
            <a:r>
              <a:rPr lang="en-US" sz="1400" dirty="0">
                <a:latin typeface="Arial"/>
                <a:cs typeface="Arial"/>
              </a:rPr>
              <a:t>Melton LJ et al., 1992</a:t>
            </a:r>
          </a:p>
        </p:txBody>
      </p:sp>
    </p:spTree>
    <p:extLst>
      <p:ext uri="{BB962C8B-B14F-4D97-AF65-F5344CB8AC3E}">
        <p14:creationId xmlns:p14="http://schemas.microsoft.com/office/powerpoint/2010/main" val="23435790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1143000" y="854075"/>
            <a:ext cx="6019800" cy="1077913"/>
          </a:xfrm>
          <a:prstGeom prst="rect">
            <a:avLst/>
          </a:prstGeom>
          <a:noFill/>
        </p:spPr>
        <p:txBody>
          <a:bodyPr>
            <a:spAutoFit/>
          </a:bodyPr>
          <a:lstStyle/>
          <a:p>
            <a:pPr algn="ctr" defTabSz="457200" eaLnBrk="1" fontAlgn="auto" hangingPunct="1">
              <a:spcBef>
                <a:spcPts val="0"/>
              </a:spcBef>
              <a:spcAft>
                <a:spcPts val="0"/>
              </a:spcAft>
              <a:defRPr/>
            </a:pPr>
            <a:r>
              <a:rPr lang="it-IT" sz="3200" b="1" dirty="0">
                <a:solidFill>
                  <a:srgbClr val="800000"/>
                </a:solidFill>
                <a:latin typeface="Arial"/>
                <a:ea typeface="+mn-ea"/>
                <a:cs typeface="Arial"/>
              </a:rPr>
              <a:t>Le dimensioni del problema “Osteoporosi” in Italia</a:t>
            </a:r>
          </a:p>
        </p:txBody>
      </p:sp>
      <p:sp>
        <p:nvSpPr>
          <p:cNvPr id="5" name="CasellaDiTesto 4"/>
          <p:cNvSpPr txBox="1"/>
          <p:nvPr/>
        </p:nvSpPr>
        <p:spPr>
          <a:xfrm>
            <a:off x="838200" y="2362200"/>
            <a:ext cx="7061200" cy="1277273"/>
          </a:xfrm>
          <a:prstGeom prst="rect">
            <a:avLst/>
          </a:prstGeom>
          <a:noFill/>
        </p:spPr>
        <p:txBody>
          <a:bodyPr>
            <a:spAutoFit/>
          </a:bodyPr>
          <a:lstStyle/>
          <a:p>
            <a:pPr marL="285750" indent="-285750" defTabSz="457200" eaLnBrk="1" fontAlgn="auto" hangingPunct="1">
              <a:spcBef>
                <a:spcPts val="600"/>
              </a:spcBef>
              <a:spcAft>
                <a:spcPts val="0"/>
              </a:spcAft>
              <a:buFont typeface="Arial"/>
              <a:buChar char="•"/>
              <a:defRPr/>
            </a:pPr>
            <a:r>
              <a:rPr lang="it-IT" b="1" dirty="0">
                <a:solidFill>
                  <a:prstClr val="black"/>
                </a:solidFill>
                <a:latin typeface="Arial"/>
                <a:ea typeface="+mn-ea"/>
                <a:cs typeface="Arial"/>
              </a:rPr>
              <a:t>Circa 3.5 milioni di donne e 1 milione di uomini in  Italia siano affetti da osteoporosi</a:t>
            </a:r>
          </a:p>
          <a:p>
            <a:pPr marL="285750" indent="-285750" defTabSz="457200" eaLnBrk="1" fontAlgn="auto" hangingPunct="1">
              <a:spcBef>
                <a:spcPts val="600"/>
              </a:spcBef>
              <a:spcAft>
                <a:spcPts val="0"/>
              </a:spcAft>
              <a:buFont typeface="Arial"/>
              <a:buChar char="•"/>
              <a:defRPr/>
            </a:pPr>
            <a:r>
              <a:rPr lang="it-IT" b="1" dirty="0" smtClean="0">
                <a:solidFill>
                  <a:prstClr val="black"/>
                </a:solidFill>
                <a:latin typeface="Arial"/>
                <a:ea typeface="+mn-ea"/>
                <a:cs typeface="Arial"/>
              </a:rPr>
              <a:t>L’incidenza </a:t>
            </a:r>
            <a:r>
              <a:rPr lang="it-IT" b="1" dirty="0">
                <a:solidFill>
                  <a:prstClr val="black"/>
                </a:solidFill>
                <a:latin typeface="Arial"/>
                <a:ea typeface="+mn-ea"/>
                <a:cs typeface="Arial"/>
              </a:rPr>
              <a:t>attuale di fratture di femore prossimale è di circa 100.000 casi per anno, di cui il 20% nel sesso </a:t>
            </a:r>
            <a:r>
              <a:rPr lang="it-IT" b="1" dirty="0" smtClean="0">
                <a:solidFill>
                  <a:prstClr val="black"/>
                </a:solidFill>
                <a:latin typeface="Arial"/>
                <a:ea typeface="+mn-ea"/>
                <a:cs typeface="Arial"/>
              </a:rPr>
              <a:t>maschile</a:t>
            </a:r>
            <a:endParaRPr lang="it-IT" b="1" dirty="0">
              <a:solidFill>
                <a:prstClr val="black"/>
              </a:solidFill>
              <a:latin typeface="Arial"/>
              <a:ea typeface="+mn-ea"/>
              <a:cs typeface="Arial"/>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linds(horizont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blinds(horizontal)">
                                      <p:cBhvr>
                                        <p:cTn id="12"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62000"/>
            <a:ext cx="9144000" cy="5486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243" name="CasellaDiTesto 1"/>
          <p:cNvSpPr txBox="1">
            <a:spLocks noChangeArrowheads="1"/>
          </p:cNvSpPr>
          <p:nvPr/>
        </p:nvSpPr>
        <p:spPr bwMode="auto">
          <a:xfrm>
            <a:off x="8153400" y="2438400"/>
            <a:ext cx="76517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it-IT" sz="1600" i="1">
                <a:solidFill>
                  <a:schemeClr val="bg2"/>
                </a:solidFill>
              </a:rPr>
              <a:t>women</a:t>
            </a:r>
          </a:p>
        </p:txBody>
      </p:sp>
      <p:sp>
        <p:nvSpPr>
          <p:cNvPr id="10244" name="CasellaDiTesto 4"/>
          <p:cNvSpPr txBox="1">
            <a:spLocks noChangeArrowheads="1"/>
          </p:cNvSpPr>
          <p:nvPr/>
        </p:nvSpPr>
        <p:spPr bwMode="auto">
          <a:xfrm>
            <a:off x="8382000" y="4572000"/>
            <a:ext cx="525463"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it-IT" sz="1600" i="1">
                <a:solidFill>
                  <a:schemeClr val="bg2"/>
                </a:solidFill>
              </a:rPr>
              <a:t>men</a:t>
            </a:r>
          </a:p>
        </p:txBody>
      </p:sp>
      <p:sp>
        <p:nvSpPr>
          <p:cNvPr id="10245" name="CasellaDiTesto 5"/>
          <p:cNvSpPr txBox="1">
            <a:spLocks noChangeArrowheads="1"/>
          </p:cNvSpPr>
          <p:nvPr/>
        </p:nvSpPr>
        <p:spPr bwMode="auto">
          <a:xfrm>
            <a:off x="8458200" y="1524000"/>
            <a:ext cx="4254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it-IT" sz="1600" i="1">
                <a:solidFill>
                  <a:schemeClr val="bg2"/>
                </a:solidFill>
              </a:rPr>
              <a:t>All</a:t>
            </a:r>
          </a:p>
        </p:txBody>
      </p:sp>
      <p:pic>
        <p:nvPicPr>
          <p:cNvPr id="1024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6933"/>
            <a:ext cx="8153400" cy="685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247" name="CasellaDiTesto 2"/>
          <p:cNvSpPr txBox="1">
            <a:spLocks noChangeArrowheads="1"/>
          </p:cNvSpPr>
          <p:nvPr/>
        </p:nvSpPr>
        <p:spPr bwMode="auto">
          <a:xfrm>
            <a:off x="5448300" y="6488113"/>
            <a:ext cx="37369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it-IT" sz="1800" i="1">
                <a:solidFill>
                  <a:schemeClr val="bg2"/>
                </a:solidFill>
              </a:rPr>
              <a:t>Piscitelli et al,  World J Orthop, 2014</a:t>
            </a:r>
          </a:p>
        </p:txBody>
      </p:sp>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0"/>
            <a:ext cx="7315200" cy="2497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7"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81400" y="1689100"/>
            <a:ext cx="5486400" cy="5168900"/>
          </a:xfrm>
          <a:prstGeom prst="rect">
            <a:avLst/>
          </a:prstGeom>
          <a:noFill/>
          <a:ln w="38100">
            <a:solidFill>
              <a:srgbClr val="000090"/>
            </a:solidFill>
            <a:miter lim="800000"/>
            <a:headEnd/>
            <a:tailEnd/>
          </a:ln>
          <a:extLst>
            <a:ext uri="{909E8E84-426E-40dd-AFC4-6F175D3DCCD1}">
              <a14:hiddenFill xmlns:a14="http://schemas.microsoft.com/office/drawing/2010/main">
                <a:solidFill>
                  <a:srgbClr val="FFFFFF"/>
                </a:solidFill>
              </a14:hiddenFill>
            </a:ext>
          </a:extLst>
        </p:spPr>
      </p:pic>
      <p:sp>
        <p:nvSpPr>
          <p:cNvPr id="6148" name="CasellaDiTesto 1"/>
          <p:cNvSpPr txBox="1">
            <a:spLocks noChangeArrowheads="1"/>
          </p:cNvSpPr>
          <p:nvPr/>
        </p:nvSpPr>
        <p:spPr bwMode="auto">
          <a:xfrm>
            <a:off x="-1212850" y="6696075"/>
            <a:ext cx="185737" cy="40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endParaRPr lang="it-IT"/>
          </a:p>
        </p:txBody>
      </p:sp>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819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2550"/>
            <a:ext cx="5562600" cy="189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00869" y="1202267"/>
            <a:ext cx="6324600" cy="5638800"/>
          </a:xfrm>
          <a:prstGeom prst="rect">
            <a:avLst/>
          </a:prstGeom>
          <a:noFill/>
          <a:ln w="38100">
            <a:solidFill>
              <a:srgbClr val="000090"/>
            </a:solidFill>
            <a:miter lim="800000"/>
            <a:headEnd/>
            <a:tailEnd/>
          </a:ln>
          <a:extLst>
            <a:ext uri="{909E8E84-426E-40dd-AFC4-6F175D3DCCD1}">
              <a14:hiddenFill xmlns:a14="http://schemas.microsoft.com/office/drawing/2010/main">
                <a:solidFill>
                  <a:schemeClr val="accent1"/>
                </a:solidFill>
              </a14:hiddenFill>
            </a:ext>
          </a:extLst>
        </p:spPr>
      </p:pic>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188913"/>
            <a:ext cx="8747125" cy="1258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1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4625" y="2405063"/>
            <a:ext cx="4446588" cy="3455987"/>
          </a:xfrm>
          <a:prstGeom prst="rect">
            <a:avLst/>
          </a:prstGeom>
          <a:noFill/>
          <a:ln w="38100">
            <a:solidFill>
              <a:srgbClr val="000090"/>
            </a:solidFill>
            <a:miter lim="800000"/>
            <a:headEnd/>
            <a:tailEnd/>
          </a:ln>
          <a:extLst>
            <a:ext uri="{909E8E84-426E-40dd-AFC4-6F175D3DCCD1}">
              <a14:hiddenFill xmlns:a14="http://schemas.microsoft.com/office/drawing/2010/main">
                <a:solidFill>
                  <a:srgbClr val="FFFFFF"/>
                </a:solidFill>
              </a14:hiddenFill>
            </a:ext>
          </a:extLst>
        </p:spPr>
      </p:pic>
      <p:pic>
        <p:nvPicPr>
          <p:cNvPr id="922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16463" y="2420938"/>
            <a:ext cx="4284662" cy="3455987"/>
          </a:xfrm>
          <a:prstGeom prst="rect">
            <a:avLst/>
          </a:prstGeom>
          <a:noFill/>
          <a:ln w="38100">
            <a:solidFill>
              <a:srgbClr val="000090"/>
            </a:solidFill>
            <a:miter lim="800000"/>
            <a:headEnd/>
            <a:tailEnd/>
          </a:ln>
          <a:extLst>
            <a:ext uri="{909E8E84-426E-40dd-AFC4-6F175D3DCCD1}">
              <a14:hiddenFill xmlns:a14="http://schemas.microsoft.com/office/drawing/2010/main">
                <a:solidFill>
                  <a:srgbClr val="FFFFFF"/>
                </a:solidFill>
              </a14:hiddenFill>
            </a:ext>
          </a:extLst>
        </p:spPr>
      </p:pic>
      <p:sp>
        <p:nvSpPr>
          <p:cNvPr id="9221" name="CasellaDiTesto 1"/>
          <p:cNvSpPr txBox="1">
            <a:spLocks noChangeArrowheads="1"/>
          </p:cNvSpPr>
          <p:nvPr/>
        </p:nvSpPr>
        <p:spPr bwMode="auto">
          <a:xfrm>
            <a:off x="6003925" y="6519863"/>
            <a:ext cx="314007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it-IT" sz="1600" i="1"/>
              <a:t>Piscitelli et al, Osteoporos Int, 2007</a:t>
            </a:r>
          </a:p>
        </p:txBody>
      </p:sp>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sellaDiTesto 5"/>
          <p:cNvSpPr txBox="1"/>
          <p:nvPr/>
        </p:nvSpPr>
        <p:spPr>
          <a:xfrm>
            <a:off x="431800" y="1910810"/>
            <a:ext cx="6595533" cy="646331"/>
          </a:xfrm>
          <a:prstGeom prst="rect">
            <a:avLst/>
          </a:prstGeom>
          <a:noFill/>
        </p:spPr>
        <p:txBody>
          <a:bodyPr wrap="square">
            <a:spAutoFit/>
          </a:bodyPr>
          <a:lstStyle/>
          <a:p>
            <a:pPr defTabSz="457200" eaLnBrk="1" fontAlgn="auto" hangingPunct="1">
              <a:spcBef>
                <a:spcPts val="0"/>
              </a:spcBef>
              <a:spcAft>
                <a:spcPts val="0"/>
              </a:spcAft>
              <a:defRPr/>
            </a:pPr>
            <a:r>
              <a:rPr lang="it-IT" sz="1800" b="1" dirty="0">
                <a:solidFill>
                  <a:srgbClr val="000090"/>
                </a:solidFill>
                <a:latin typeface="Arial"/>
                <a:ea typeface="+mn-ea"/>
                <a:cs typeface="Arial"/>
              </a:rPr>
              <a:t>Strategie terapeutiche per prevenire la frattura da </a:t>
            </a:r>
            <a:r>
              <a:rPr lang="it-IT" sz="1800" b="1" dirty="0" smtClean="0">
                <a:solidFill>
                  <a:srgbClr val="000090"/>
                </a:solidFill>
                <a:latin typeface="Arial"/>
                <a:ea typeface="+mn-ea"/>
                <a:cs typeface="Arial"/>
              </a:rPr>
              <a:t>fragilità e la </a:t>
            </a:r>
            <a:r>
              <a:rPr lang="it-IT" sz="1800" b="1" dirty="0" err="1" smtClean="0">
                <a:solidFill>
                  <a:srgbClr val="000090"/>
                </a:solidFill>
                <a:latin typeface="Arial"/>
                <a:ea typeface="+mn-ea"/>
                <a:cs typeface="Arial"/>
              </a:rPr>
              <a:t>rifrattura</a:t>
            </a:r>
            <a:r>
              <a:rPr lang="it-IT" sz="1800" b="1" dirty="0" smtClean="0">
                <a:solidFill>
                  <a:srgbClr val="000090"/>
                </a:solidFill>
                <a:latin typeface="Arial"/>
                <a:ea typeface="+mn-ea"/>
                <a:cs typeface="Arial"/>
              </a:rPr>
              <a:t> (nota 79)</a:t>
            </a:r>
            <a:endParaRPr lang="it-IT" sz="1800" b="1" dirty="0">
              <a:solidFill>
                <a:srgbClr val="000090"/>
              </a:solidFill>
              <a:latin typeface="Arial"/>
              <a:ea typeface="+mn-ea"/>
              <a:cs typeface="Arial"/>
            </a:endParaRPr>
          </a:p>
        </p:txBody>
      </p:sp>
      <p:sp>
        <p:nvSpPr>
          <p:cNvPr id="2" name="CasellaDiTesto 1"/>
          <p:cNvSpPr txBox="1"/>
          <p:nvPr/>
        </p:nvSpPr>
        <p:spPr>
          <a:xfrm>
            <a:off x="237067" y="66675"/>
            <a:ext cx="8636000" cy="1077218"/>
          </a:xfrm>
          <a:prstGeom prst="rect">
            <a:avLst/>
          </a:prstGeom>
          <a:noFill/>
        </p:spPr>
        <p:txBody>
          <a:bodyPr wrap="square">
            <a:spAutoFit/>
          </a:bodyPr>
          <a:lstStyle/>
          <a:p>
            <a:pPr algn="ctr" defTabSz="457200" eaLnBrk="1" fontAlgn="auto" hangingPunct="1">
              <a:spcBef>
                <a:spcPts val="0"/>
              </a:spcBef>
              <a:spcAft>
                <a:spcPts val="0"/>
              </a:spcAft>
              <a:defRPr/>
            </a:pPr>
            <a:r>
              <a:rPr lang="it-IT" sz="3200" b="1" dirty="0">
                <a:solidFill>
                  <a:srgbClr val="800000"/>
                </a:solidFill>
                <a:latin typeface="Arial"/>
                <a:ea typeface="+mn-ea"/>
                <a:cs typeface="Arial"/>
              </a:rPr>
              <a:t>Prevenzione </a:t>
            </a:r>
            <a:r>
              <a:rPr lang="it-IT" sz="3200" b="1" dirty="0" smtClean="0">
                <a:solidFill>
                  <a:srgbClr val="800000"/>
                </a:solidFill>
                <a:latin typeface="Arial"/>
                <a:ea typeface="+mn-ea"/>
                <a:cs typeface="Arial"/>
              </a:rPr>
              <a:t>e terapia della </a:t>
            </a:r>
            <a:r>
              <a:rPr lang="it-IT" sz="3200" b="1" dirty="0" smtClean="0">
                <a:solidFill>
                  <a:srgbClr val="800000"/>
                </a:solidFill>
                <a:latin typeface="Arial"/>
                <a:ea typeface="+mn-ea"/>
                <a:cs typeface="Arial"/>
              </a:rPr>
              <a:t>frattura osteoporotica</a:t>
            </a:r>
            <a:endParaRPr lang="it-IT" sz="3200" b="1" dirty="0">
              <a:solidFill>
                <a:srgbClr val="800000"/>
              </a:solidFill>
              <a:latin typeface="Arial"/>
              <a:ea typeface="+mn-ea"/>
              <a:cs typeface="Arial"/>
            </a:endParaRPr>
          </a:p>
        </p:txBody>
      </p:sp>
      <p:sp>
        <p:nvSpPr>
          <p:cNvPr id="3" name="CasellaDiTesto 2"/>
          <p:cNvSpPr txBox="1"/>
          <p:nvPr/>
        </p:nvSpPr>
        <p:spPr>
          <a:xfrm>
            <a:off x="736600" y="2751654"/>
            <a:ext cx="2692400" cy="3828740"/>
          </a:xfrm>
          <a:prstGeom prst="rect">
            <a:avLst/>
          </a:prstGeom>
          <a:noFill/>
        </p:spPr>
        <p:txBody>
          <a:bodyPr>
            <a:spAutoFit/>
          </a:bodyPr>
          <a:lstStyle/>
          <a:p>
            <a:pPr marL="285750" indent="-285750" defTabSz="457200" eaLnBrk="1" fontAlgn="auto" hangingPunct="1">
              <a:lnSpc>
                <a:spcPct val="80000"/>
              </a:lnSpc>
              <a:spcBef>
                <a:spcPts val="600"/>
              </a:spcBef>
              <a:spcAft>
                <a:spcPts val="0"/>
              </a:spcAft>
              <a:buFont typeface="Arial"/>
              <a:buChar char="•"/>
              <a:defRPr/>
            </a:pPr>
            <a:r>
              <a:rPr lang="it-IT" sz="1800" b="1" dirty="0" err="1">
                <a:solidFill>
                  <a:prstClr val="black"/>
                </a:solidFill>
                <a:latin typeface="Arial"/>
                <a:ea typeface="+mn-ea"/>
                <a:cs typeface="Arial"/>
              </a:rPr>
              <a:t>Nurizione</a:t>
            </a:r>
            <a:endParaRPr lang="it-IT" sz="1800" b="1" dirty="0">
              <a:solidFill>
                <a:prstClr val="black"/>
              </a:solidFill>
              <a:latin typeface="Arial"/>
              <a:ea typeface="+mn-ea"/>
              <a:cs typeface="Arial"/>
            </a:endParaRPr>
          </a:p>
          <a:p>
            <a:pPr marL="742950" lvl="1" indent="-285750" defTabSz="457200" eaLnBrk="1" fontAlgn="auto" hangingPunct="1">
              <a:lnSpc>
                <a:spcPct val="80000"/>
              </a:lnSpc>
              <a:spcBef>
                <a:spcPts val="600"/>
              </a:spcBef>
              <a:spcAft>
                <a:spcPts val="0"/>
              </a:spcAft>
              <a:buFont typeface="Arial"/>
              <a:buChar char="•"/>
              <a:defRPr/>
            </a:pPr>
            <a:r>
              <a:rPr lang="it-IT" sz="1800" b="1" dirty="0">
                <a:solidFill>
                  <a:prstClr val="black">
                    <a:lumMod val="50000"/>
                    <a:lumOff val="50000"/>
                  </a:prstClr>
                </a:solidFill>
                <a:latin typeface="Arial"/>
                <a:ea typeface="+mn-ea"/>
                <a:cs typeface="Arial"/>
              </a:rPr>
              <a:t>Calcio</a:t>
            </a:r>
          </a:p>
          <a:p>
            <a:pPr marL="742950" lvl="1" indent="-285750" defTabSz="457200" eaLnBrk="1" fontAlgn="auto" hangingPunct="1">
              <a:lnSpc>
                <a:spcPct val="80000"/>
              </a:lnSpc>
              <a:spcBef>
                <a:spcPts val="600"/>
              </a:spcBef>
              <a:spcAft>
                <a:spcPts val="0"/>
              </a:spcAft>
              <a:buFont typeface="Arial"/>
              <a:buChar char="•"/>
              <a:defRPr/>
            </a:pPr>
            <a:r>
              <a:rPr lang="it-IT" sz="1800" b="1" dirty="0">
                <a:solidFill>
                  <a:prstClr val="black">
                    <a:lumMod val="50000"/>
                    <a:lumOff val="50000"/>
                  </a:prstClr>
                </a:solidFill>
                <a:latin typeface="Arial"/>
                <a:ea typeface="+mn-ea"/>
                <a:cs typeface="Arial"/>
              </a:rPr>
              <a:t>Vitamina D</a:t>
            </a:r>
          </a:p>
          <a:p>
            <a:pPr marL="742950" lvl="1" indent="-285750" defTabSz="457200" eaLnBrk="1" fontAlgn="auto" hangingPunct="1">
              <a:lnSpc>
                <a:spcPct val="80000"/>
              </a:lnSpc>
              <a:spcBef>
                <a:spcPts val="600"/>
              </a:spcBef>
              <a:spcAft>
                <a:spcPts val="0"/>
              </a:spcAft>
              <a:buFont typeface="Arial"/>
              <a:buChar char="•"/>
              <a:defRPr/>
            </a:pPr>
            <a:r>
              <a:rPr lang="it-IT" sz="1800" b="1" dirty="0">
                <a:solidFill>
                  <a:prstClr val="black">
                    <a:lumMod val="50000"/>
                    <a:lumOff val="50000"/>
                  </a:prstClr>
                </a:solidFill>
                <a:latin typeface="Arial"/>
                <a:ea typeface="+mn-ea"/>
                <a:cs typeface="Arial"/>
              </a:rPr>
              <a:t>Proteine</a:t>
            </a:r>
          </a:p>
          <a:p>
            <a:pPr marL="285750" indent="-285750" defTabSz="457200" eaLnBrk="1" fontAlgn="auto" hangingPunct="1">
              <a:lnSpc>
                <a:spcPct val="80000"/>
              </a:lnSpc>
              <a:spcBef>
                <a:spcPts val="600"/>
              </a:spcBef>
              <a:spcAft>
                <a:spcPts val="0"/>
              </a:spcAft>
              <a:buFont typeface="Arial"/>
              <a:buChar char="•"/>
              <a:defRPr/>
            </a:pPr>
            <a:r>
              <a:rPr lang="it-IT" sz="1800" b="1" dirty="0">
                <a:solidFill>
                  <a:prstClr val="black"/>
                </a:solidFill>
                <a:latin typeface="Arial"/>
                <a:ea typeface="+mn-ea"/>
                <a:cs typeface="Arial"/>
              </a:rPr>
              <a:t>Stile di vita</a:t>
            </a:r>
          </a:p>
          <a:p>
            <a:pPr marL="742950" lvl="1" indent="-285750" defTabSz="457200" eaLnBrk="1" fontAlgn="auto" hangingPunct="1">
              <a:lnSpc>
                <a:spcPct val="80000"/>
              </a:lnSpc>
              <a:spcBef>
                <a:spcPts val="600"/>
              </a:spcBef>
              <a:spcAft>
                <a:spcPts val="0"/>
              </a:spcAft>
              <a:buFont typeface="Arial"/>
              <a:buChar char="•"/>
              <a:defRPr/>
            </a:pPr>
            <a:r>
              <a:rPr lang="it-IT" sz="1800" b="1" dirty="0">
                <a:solidFill>
                  <a:srgbClr val="7F7F7F"/>
                </a:solidFill>
                <a:latin typeface="Arial"/>
                <a:ea typeface="+mn-ea"/>
                <a:cs typeface="Arial"/>
              </a:rPr>
              <a:t>Attività fisica</a:t>
            </a:r>
          </a:p>
          <a:p>
            <a:pPr marL="742950" lvl="1" indent="-285750" defTabSz="457200" eaLnBrk="1" fontAlgn="auto" hangingPunct="1">
              <a:lnSpc>
                <a:spcPct val="80000"/>
              </a:lnSpc>
              <a:spcBef>
                <a:spcPts val="600"/>
              </a:spcBef>
              <a:spcAft>
                <a:spcPts val="0"/>
              </a:spcAft>
              <a:buFont typeface="Arial"/>
              <a:buChar char="•"/>
              <a:defRPr/>
            </a:pPr>
            <a:r>
              <a:rPr lang="it-IT" sz="1800" b="1" dirty="0">
                <a:solidFill>
                  <a:srgbClr val="7F7F7F"/>
                </a:solidFill>
                <a:latin typeface="Arial"/>
                <a:ea typeface="+mn-ea"/>
                <a:cs typeface="Arial"/>
              </a:rPr>
              <a:t>Fumo</a:t>
            </a:r>
          </a:p>
          <a:p>
            <a:pPr marL="285750" indent="-285750" defTabSz="457200" eaLnBrk="1" fontAlgn="auto" hangingPunct="1">
              <a:lnSpc>
                <a:spcPct val="80000"/>
              </a:lnSpc>
              <a:spcBef>
                <a:spcPts val="600"/>
              </a:spcBef>
              <a:spcAft>
                <a:spcPts val="0"/>
              </a:spcAft>
              <a:buFont typeface="Arial"/>
              <a:buChar char="•"/>
              <a:defRPr/>
            </a:pPr>
            <a:r>
              <a:rPr lang="it-IT" sz="1800" b="1" dirty="0">
                <a:solidFill>
                  <a:prstClr val="black"/>
                </a:solidFill>
                <a:latin typeface="Arial"/>
                <a:ea typeface="+mn-ea"/>
                <a:cs typeface="Arial"/>
              </a:rPr>
              <a:t>Assetto ormonale</a:t>
            </a:r>
          </a:p>
          <a:p>
            <a:pPr marL="742950" lvl="1" indent="-285750" defTabSz="457200" eaLnBrk="1" fontAlgn="auto" hangingPunct="1">
              <a:lnSpc>
                <a:spcPct val="80000"/>
              </a:lnSpc>
              <a:spcBef>
                <a:spcPts val="600"/>
              </a:spcBef>
              <a:spcAft>
                <a:spcPts val="0"/>
              </a:spcAft>
              <a:buFont typeface="Arial"/>
              <a:buChar char="•"/>
              <a:defRPr/>
            </a:pPr>
            <a:r>
              <a:rPr lang="it-IT" sz="1800" b="1" dirty="0">
                <a:solidFill>
                  <a:srgbClr val="7F7F7F"/>
                </a:solidFill>
                <a:latin typeface="Arial"/>
                <a:ea typeface="+mn-ea"/>
                <a:cs typeface="Arial"/>
              </a:rPr>
              <a:t>Ritardo puberale</a:t>
            </a:r>
          </a:p>
          <a:p>
            <a:pPr marL="742950" lvl="1" indent="-285750" defTabSz="457200" eaLnBrk="1" fontAlgn="auto" hangingPunct="1">
              <a:lnSpc>
                <a:spcPct val="80000"/>
              </a:lnSpc>
              <a:spcBef>
                <a:spcPts val="600"/>
              </a:spcBef>
              <a:spcAft>
                <a:spcPts val="0"/>
              </a:spcAft>
              <a:buFont typeface="Arial"/>
              <a:buChar char="•"/>
              <a:defRPr/>
            </a:pPr>
            <a:r>
              <a:rPr lang="it-IT" sz="1800" b="1" dirty="0">
                <a:solidFill>
                  <a:srgbClr val="7F7F7F"/>
                </a:solidFill>
                <a:latin typeface="Arial"/>
                <a:ea typeface="+mn-ea"/>
                <a:cs typeface="Arial"/>
              </a:rPr>
              <a:t>Amenorrea</a:t>
            </a:r>
          </a:p>
          <a:p>
            <a:pPr marL="285750" indent="-285750" defTabSz="457200" eaLnBrk="1" fontAlgn="auto" hangingPunct="1">
              <a:lnSpc>
                <a:spcPct val="80000"/>
              </a:lnSpc>
              <a:spcBef>
                <a:spcPts val="600"/>
              </a:spcBef>
              <a:spcAft>
                <a:spcPts val="0"/>
              </a:spcAft>
              <a:buFont typeface="Arial"/>
              <a:buChar char="•"/>
              <a:defRPr/>
            </a:pPr>
            <a:r>
              <a:rPr lang="it-IT" sz="1800" b="1" dirty="0">
                <a:solidFill>
                  <a:prstClr val="black"/>
                </a:solidFill>
                <a:latin typeface="Arial"/>
                <a:ea typeface="+mn-ea"/>
                <a:cs typeface="Arial"/>
              </a:rPr>
              <a:t>Malattie</a:t>
            </a:r>
          </a:p>
          <a:p>
            <a:pPr marL="285750" indent="-285750" defTabSz="457200" eaLnBrk="1" fontAlgn="auto" hangingPunct="1">
              <a:lnSpc>
                <a:spcPct val="80000"/>
              </a:lnSpc>
              <a:spcBef>
                <a:spcPts val="600"/>
              </a:spcBef>
              <a:spcAft>
                <a:spcPts val="0"/>
              </a:spcAft>
              <a:buFont typeface="Arial"/>
              <a:buChar char="•"/>
              <a:defRPr/>
            </a:pPr>
            <a:r>
              <a:rPr lang="it-IT" sz="1800" b="1" dirty="0" smtClean="0">
                <a:solidFill>
                  <a:prstClr val="black"/>
                </a:solidFill>
                <a:latin typeface="Arial"/>
                <a:ea typeface="+mn-ea"/>
                <a:cs typeface="Arial"/>
              </a:rPr>
              <a:t>Farmaci</a:t>
            </a:r>
            <a:endParaRPr lang="it-IT" sz="1800" b="1" dirty="0">
              <a:solidFill>
                <a:prstClr val="black"/>
              </a:solidFill>
              <a:latin typeface="Arial"/>
              <a:ea typeface="+mn-ea"/>
              <a:cs typeface="Arial"/>
            </a:endParaRPr>
          </a:p>
        </p:txBody>
      </p:sp>
      <p:sp>
        <p:nvSpPr>
          <p:cNvPr id="4" name="CasellaDiTesto 3"/>
          <p:cNvSpPr txBox="1"/>
          <p:nvPr/>
        </p:nvSpPr>
        <p:spPr>
          <a:xfrm>
            <a:off x="431800" y="1225010"/>
            <a:ext cx="5740400" cy="368300"/>
          </a:xfrm>
          <a:prstGeom prst="rect">
            <a:avLst/>
          </a:prstGeom>
          <a:noFill/>
        </p:spPr>
        <p:txBody>
          <a:bodyPr wrap="none">
            <a:spAutoFit/>
          </a:bodyPr>
          <a:lstStyle/>
          <a:p>
            <a:pPr defTabSz="457200" eaLnBrk="1" fontAlgn="auto" hangingPunct="1">
              <a:spcBef>
                <a:spcPts val="0"/>
              </a:spcBef>
              <a:spcAft>
                <a:spcPts val="0"/>
              </a:spcAft>
              <a:defRPr/>
            </a:pPr>
            <a:r>
              <a:rPr lang="it-IT" sz="1800" b="1" dirty="0">
                <a:solidFill>
                  <a:srgbClr val="000090"/>
                </a:solidFill>
                <a:latin typeface="Arial"/>
                <a:ea typeface="+mn-ea"/>
                <a:cs typeface="Arial"/>
              </a:rPr>
              <a:t>Ottimizzare il picco di massa ossea (genetica 80%)</a:t>
            </a:r>
          </a:p>
        </p:txBody>
      </p:sp>
      <p:sp>
        <p:nvSpPr>
          <p:cNvPr id="5" name="CasellaDiTesto 4"/>
          <p:cNvSpPr txBox="1"/>
          <p:nvPr/>
        </p:nvSpPr>
        <p:spPr>
          <a:xfrm>
            <a:off x="431800" y="1563147"/>
            <a:ext cx="4160838" cy="369888"/>
          </a:xfrm>
          <a:prstGeom prst="rect">
            <a:avLst/>
          </a:prstGeom>
          <a:noFill/>
        </p:spPr>
        <p:txBody>
          <a:bodyPr wrap="none">
            <a:spAutoFit/>
          </a:bodyPr>
          <a:lstStyle/>
          <a:p>
            <a:pPr defTabSz="457200" eaLnBrk="1" fontAlgn="auto" hangingPunct="1">
              <a:spcBef>
                <a:spcPts val="0"/>
              </a:spcBef>
              <a:spcAft>
                <a:spcPts val="0"/>
              </a:spcAft>
              <a:defRPr/>
            </a:pPr>
            <a:r>
              <a:rPr lang="it-IT" sz="1800" b="1" dirty="0">
                <a:solidFill>
                  <a:srgbClr val="000090"/>
                </a:solidFill>
                <a:latin typeface="Arial"/>
                <a:ea typeface="+mn-ea"/>
                <a:cs typeface="Arial"/>
              </a:rPr>
              <a:t>Identificazione dei soggetti a rischio</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 grpId="0"/>
      <p:bldP spid="5" grpId="0"/>
    </p:bld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Forteo_template">
  <a:themeElements>
    <a:clrScheme name="Forteo_template 1">
      <a:dk1>
        <a:srgbClr val="FFCC00"/>
      </a:dk1>
      <a:lt1>
        <a:srgbClr val="FFFFFF"/>
      </a:lt1>
      <a:dk2>
        <a:srgbClr val="000099"/>
      </a:dk2>
      <a:lt2>
        <a:srgbClr val="FFFF00"/>
      </a:lt2>
      <a:accent1>
        <a:srgbClr val="FFFF00"/>
      </a:accent1>
      <a:accent2>
        <a:srgbClr val="33CCCC"/>
      </a:accent2>
      <a:accent3>
        <a:srgbClr val="AAAACA"/>
      </a:accent3>
      <a:accent4>
        <a:srgbClr val="DADADA"/>
      </a:accent4>
      <a:accent5>
        <a:srgbClr val="FFFFAA"/>
      </a:accent5>
      <a:accent6>
        <a:srgbClr val="2DB9B9"/>
      </a:accent6>
      <a:hlink>
        <a:srgbClr val="FFFFCC"/>
      </a:hlink>
      <a:folHlink>
        <a:srgbClr val="FFCC00"/>
      </a:folHlink>
    </a:clrScheme>
    <a:fontScheme name="Forteo_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200" b="1" i="0" u="none" strike="noStrike" cap="none" normalizeH="0" baseline="0" smtClean="0">
            <a:ln>
              <a:noFill/>
            </a:ln>
            <a:solidFill>
              <a:schemeClr val="tx1"/>
            </a:solidFill>
            <a:effectLst/>
            <a:latin typeface="Arial Narrow"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200" b="1" i="0" u="none" strike="noStrike" cap="none" normalizeH="0" baseline="0" smtClean="0">
            <a:ln>
              <a:noFill/>
            </a:ln>
            <a:solidFill>
              <a:schemeClr val="tx1"/>
            </a:solidFill>
            <a:effectLst/>
            <a:latin typeface="Arial Narrow" pitchFamily="34" charset="0"/>
          </a:defRPr>
        </a:defPPr>
      </a:lstStyle>
    </a:lnDef>
  </a:objectDefaults>
  <a:extraClrSchemeLst>
    <a:extraClrScheme>
      <a:clrScheme name="Forteo_template 1">
        <a:dk1>
          <a:srgbClr val="FFCC00"/>
        </a:dk1>
        <a:lt1>
          <a:srgbClr val="FFFFFF"/>
        </a:lt1>
        <a:dk2>
          <a:srgbClr val="000099"/>
        </a:dk2>
        <a:lt2>
          <a:srgbClr val="FFFF00"/>
        </a:lt2>
        <a:accent1>
          <a:srgbClr val="FFFF00"/>
        </a:accent1>
        <a:accent2>
          <a:srgbClr val="33CCCC"/>
        </a:accent2>
        <a:accent3>
          <a:srgbClr val="AAAACA"/>
        </a:accent3>
        <a:accent4>
          <a:srgbClr val="DADADA"/>
        </a:accent4>
        <a:accent5>
          <a:srgbClr val="FFFFAA"/>
        </a:accent5>
        <a:accent6>
          <a:srgbClr val="2DB9B9"/>
        </a:accent6>
        <a:hlink>
          <a:srgbClr val="FFFFCC"/>
        </a:hlink>
        <a:folHlink>
          <a:srgbClr val="FFCC0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ppt template">
  <a:themeElements>
    <a:clrScheme name="">
      <a:dk1>
        <a:srgbClr val="000000"/>
      </a:dk1>
      <a:lt1>
        <a:srgbClr val="FFFFFF"/>
      </a:lt1>
      <a:dk2>
        <a:srgbClr val="0033CC"/>
      </a:dk2>
      <a:lt2>
        <a:srgbClr val="FFFF00"/>
      </a:lt2>
      <a:accent1>
        <a:srgbClr val="FF9900"/>
      </a:accent1>
      <a:accent2>
        <a:srgbClr val="00FFFF"/>
      </a:accent2>
      <a:accent3>
        <a:srgbClr val="AAADE2"/>
      </a:accent3>
      <a:accent4>
        <a:srgbClr val="DADADA"/>
      </a:accent4>
      <a:accent5>
        <a:srgbClr val="FFCAAA"/>
      </a:accent5>
      <a:accent6>
        <a:srgbClr val="00E7E7"/>
      </a:accent6>
      <a:hlink>
        <a:srgbClr val="FF0000"/>
      </a:hlink>
      <a:folHlink>
        <a:srgbClr val="969696"/>
      </a:folHlink>
    </a:clrScheme>
    <a:fontScheme name="ppt 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ppt 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pt 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pt 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pt 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pt 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pt 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pt 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Struttura predefinita">
  <a:themeElements>
    <a:clrScheme name="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ruttura predefinita">
      <a:majorFont>
        <a:latin typeface="Comic Sans MS"/>
        <a:ea typeface="ＭＳ Ｐゴシック"/>
        <a:cs typeface=""/>
      </a:majorFont>
      <a:minorFont>
        <a:latin typeface="Comic Sans MS"/>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ruttura predefinita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ruttura predefinita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ruttura predefinita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ruttura predefinita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ruttura predefinita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ruttura predefinita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ruttura predefinita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ruttura predefinita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ruttura predefinita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ruttura predefinita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ruttura predefinita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2808</TotalTime>
  <Words>1316</Words>
  <Application>Microsoft Macintosh PowerPoint</Application>
  <PresentationFormat>Presentazione su schermo (4:3)</PresentationFormat>
  <Paragraphs>94</Paragraphs>
  <Slides>16</Slides>
  <Notes>5</Notes>
  <HiddenSlides>0</HiddenSlides>
  <MMClips>0</MMClips>
  <ScaleCrop>false</ScaleCrop>
  <HeadingPairs>
    <vt:vector size="6" baseType="variant">
      <vt:variant>
        <vt:lpstr>Tema</vt:lpstr>
      </vt:variant>
      <vt:variant>
        <vt:i4>4</vt:i4>
      </vt:variant>
      <vt:variant>
        <vt:lpstr>Server OLE incorporati</vt:lpstr>
      </vt:variant>
      <vt:variant>
        <vt:i4>1</vt:i4>
      </vt:variant>
      <vt:variant>
        <vt:lpstr>Titoli diapositive</vt:lpstr>
      </vt:variant>
      <vt:variant>
        <vt:i4>16</vt:i4>
      </vt:variant>
    </vt:vector>
  </HeadingPairs>
  <TitlesOfParts>
    <vt:vector size="21" baseType="lpstr">
      <vt:lpstr>Tema di Office</vt:lpstr>
      <vt:lpstr>Forteo_template</vt:lpstr>
      <vt:lpstr>ppt template</vt:lpstr>
      <vt:lpstr>Struttura predefinita</vt:lpstr>
      <vt:lpstr>Grafico</vt:lpstr>
      <vt:lpstr>Presentazione di PowerPoint</vt:lpstr>
      <vt:lpstr>Presentazione di PowerPoint</vt:lpstr>
      <vt:lpstr>Rischio di frattura nella vita residua in donne ed uomini di 50 anni in USA </vt:lpstr>
      <vt:lpstr>Presentazione di PowerPoint</vt:lpstr>
      <vt:lpstr>Presentazione di PowerPoint</vt:lpstr>
      <vt:lpstr>Presentazione di PowerPoint</vt:lpstr>
      <vt:lpstr>Presentazione di PowerPoint</vt:lpstr>
      <vt:lpstr>Presentazione di PowerPoint</vt:lpstr>
      <vt:lpstr>Presentazione di PowerPoint</vt:lpstr>
      <vt:lpstr>The presence of vertebral fractures increases the risk for hip fractures over 3-4 years</vt:lpstr>
      <vt:lpstr>Mortalità dopo fratture vertebrali e femorali</vt:lpstr>
      <vt:lpstr>Presentazione di PowerPoint</vt:lpstr>
      <vt:lpstr>Presentazione di PowerPoint</vt:lpstr>
      <vt:lpstr>Presentazione di PowerPoint</vt:lpstr>
      <vt:lpstr>Presentazione di PowerPoint</vt:lpstr>
      <vt:lpstr>Conclusioni </vt:lpstr>
    </vt:vector>
  </TitlesOfParts>
  <Company>Università di Pisa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di PowerPoint</dc:title>
  <dc:creator>Claudio Marcocci</dc:creator>
  <cp:lastModifiedBy>Claudio Marcocci</cp:lastModifiedBy>
  <cp:revision>81</cp:revision>
  <cp:lastPrinted>2016-10-26T05:27:28Z</cp:lastPrinted>
  <dcterms:created xsi:type="dcterms:W3CDTF">2016-10-10T16:03:40Z</dcterms:created>
  <dcterms:modified xsi:type="dcterms:W3CDTF">2016-10-26T17:43:02Z</dcterms:modified>
</cp:coreProperties>
</file>